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0" r:id="rId3"/>
    <p:sldId id="274" r:id="rId4"/>
    <p:sldId id="276" r:id="rId5"/>
    <p:sldId id="278" r:id="rId6"/>
    <p:sldId id="277" r:id="rId7"/>
    <p:sldId id="279" r:id="rId8"/>
    <p:sldId id="282" r:id="rId9"/>
    <p:sldId id="287" r:id="rId10"/>
    <p:sldId id="288" r:id="rId11"/>
    <p:sldId id="289" r:id="rId12"/>
    <p:sldId id="291" r:id="rId13"/>
    <p:sldId id="285" r:id="rId14"/>
    <p:sldId id="286" r:id="rId15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196" autoAdjust="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5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Μαρια Κουρκουμελη" userId="86c2c2826ea3e4cd" providerId="LiveId" clId="{D4E69B4C-8A57-4FFF-B0CA-D0240B134A03}"/>
    <pc:docChg chg="undo custSel addSld delSld modSld sldOrd">
      <pc:chgData name="Μαρια Κουρκουμελη" userId="86c2c2826ea3e4cd" providerId="LiveId" clId="{D4E69B4C-8A57-4FFF-B0CA-D0240B134A03}" dt="2025-12-26T21:54:55.919" v="3709" actId="20577"/>
      <pc:docMkLst>
        <pc:docMk/>
      </pc:docMkLst>
      <pc:sldChg chg="modSp mod">
        <pc:chgData name="Μαρια Κουρκουμελη" userId="86c2c2826ea3e4cd" providerId="LiveId" clId="{D4E69B4C-8A57-4FFF-B0CA-D0240B134A03}" dt="2025-12-26T12:58:48.783" v="8" actId="1076"/>
        <pc:sldMkLst>
          <pc:docMk/>
          <pc:sldMk cId="3250670041" sldId="256"/>
        </pc:sldMkLst>
        <pc:spChg chg="mod">
          <ac:chgData name="Μαρια Κουρκουμελη" userId="86c2c2826ea3e4cd" providerId="LiveId" clId="{D4E69B4C-8A57-4FFF-B0CA-D0240B134A03}" dt="2025-12-26T12:58:40.095" v="6" actId="1076"/>
          <ac:spMkLst>
            <pc:docMk/>
            <pc:sldMk cId="3250670041" sldId="256"/>
            <ac:spMk id="2" creationId="{00000000-0000-0000-0000-000000000000}"/>
          </ac:spMkLst>
        </pc:spChg>
        <pc:spChg chg="mod">
          <ac:chgData name="Μαρια Κουρκουμελη" userId="86c2c2826ea3e4cd" providerId="LiveId" clId="{D4E69B4C-8A57-4FFF-B0CA-D0240B134A03}" dt="2025-12-26T12:58:48.783" v="8" actId="1076"/>
          <ac:spMkLst>
            <pc:docMk/>
            <pc:sldMk cId="3250670041" sldId="256"/>
            <ac:spMk id="5" creationId="{00000000-0000-0000-0000-000000000000}"/>
          </ac:spMkLst>
        </pc:spChg>
      </pc:sldChg>
      <pc:sldChg chg="modSp mod">
        <pc:chgData name="Μαρια Κουρκουμελη" userId="86c2c2826ea3e4cd" providerId="LiveId" clId="{D4E69B4C-8A57-4FFF-B0CA-D0240B134A03}" dt="2025-12-26T13:44:20.644" v="1108"/>
        <pc:sldMkLst>
          <pc:docMk/>
          <pc:sldMk cId="0" sldId="274"/>
        </pc:sldMkLst>
        <pc:spChg chg="mod">
          <ac:chgData name="Μαρια Κουρκουμελη" userId="86c2c2826ea3e4cd" providerId="LiveId" clId="{D4E69B4C-8A57-4FFF-B0CA-D0240B134A03}" dt="2025-12-26T13:42:54.564" v="1026" actId="27636"/>
          <ac:spMkLst>
            <pc:docMk/>
            <pc:sldMk cId="0" sldId="274"/>
            <ac:spMk id="2" creationId="{00000000-0000-0000-0000-000000000000}"/>
          </ac:spMkLst>
        </pc:spChg>
        <pc:spChg chg="mod">
          <ac:chgData name="Μαρια Κουρκουμελη" userId="86c2c2826ea3e4cd" providerId="LiveId" clId="{D4E69B4C-8A57-4FFF-B0CA-D0240B134A03}" dt="2025-12-26T13:44:20.644" v="1108"/>
          <ac:spMkLst>
            <pc:docMk/>
            <pc:sldMk cId="0" sldId="274"/>
            <ac:spMk id="3" creationId="{00000000-0000-0000-0000-000000000000}"/>
          </ac:spMkLst>
        </pc:spChg>
      </pc:sldChg>
      <pc:sldChg chg="addSp modSp mod">
        <pc:chgData name="Μαρια Κουρκουμελη" userId="86c2c2826ea3e4cd" providerId="LiveId" clId="{D4E69B4C-8A57-4FFF-B0CA-D0240B134A03}" dt="2025-12-26T19:31:23.937" v="1706" actId="962"/>
        <pc:sldMkLst>
          <pc:docMk/>
          <pc:sldMk cId="0" sldId="276"/>
        </pc:sldMkLst>
        <pc:spChg chg="mod">
          <ac:chgData name="Μαρια Κουρκουμελη" userId="86c2c2826ea3e4cd" providerId="LiveId" clId="{D4E69B4C-8A57-4FFF-B0CA-D0240B134A03}" dt="2025-12-26T19:17:13.097" v="1246" actId="14100"/>
          <ac:spMkLst>
            <pc:docMk/>
            <pc:sldMk cId="0" sldId="276"/>
            <ac:spMk id="2" creationId="{00000000-0000-0000-0000-000000000000}"/>
          </ac:spMkLst>
        </pc:spChg>
        <pc:spChg chg="mod">
          <ac:chgData name="Μαρια Κουρκουμελη" userId="86c2c2826ea3e4cd" providerId="LiveId" clId="{D4E69B4C-8A57-4FFF-B0CA-D0240B134A03}" dt="2025-12-26T13:44:39.351" v="1109" actId="115"/>
          <ac:spMkLst>
            <pc:docMk/>
            <pc:sldMk cId="0" sldId="276"/>
            <ac:spMk id="3" creationId="{00000000-0000-0000-0000-000000000000}"/>
          </ac:spMkLst>
        </pc:spChg>
        <pc:picChg chg="add mod">
          <ac:chgData name="Μαρια Κουρκουμελη" userId="86c2c2826ea3e4cd" providerId="LiveId" clId="{D4E69B4C-8A57-4FFF-B0CA-D0240B134A03}" dt="2025-12-26T19:31:23.937" v="1706" actId="962"/>
          <ac:picMkLst>
            <pc:docMk/>
            <pc:sldMk cId="0" sldId="276"/>
            <ac:picMk id="5" creationId="{ABA2A38C-8188-4B32-3362-F5B66C22D3B9}"/>
          </ac:picMkLst>
        </pc:picChg>
      </pc:sldChg>
      <pc:sldChg chg="addSp modSp mod">
        <pc:chgData name="Μαρια Κουρκουμελη" userId="86c2c2826ea3e4cd" providerId="LiveId" clId="{D4E69B4C-8A57-4FFF-B0CA-D0240B134A03}" dt="2025-12-26T19:37:52.408" v="1936" actId="14100"/>
        <pc:sldMkLst>
          <pc:docMk/>
          <pc:sldMk cId="0" sldId="277"/>
        </pc:sldMkLst>
        <pc:spChg chg="mod">
          <ac:chgData name="Μαρια Κουρκουμελη" userId="86c2c2826ea3e4cd" providerId="LiveId" clId="{D4E69B4C-8A57-4FFF-B0CA-D0240B134A03}" dt="2025-12-26T19:37:52.408" v="1936" actId="14100"/>
          <ac:spMkLst>
            <pc:docMk/>
            <pc:sldMk cId="0" sldId="277"/>
            <ac:spMk id="2" creationId="{00000000-0000-0000-0000-000000000000}"/>
          </ac:spMkLst>
        </pc:spChg>
        <pc:spChg chg="mod">
          <ac:chgData name="Μαρια Κουρκουμελη" userId="86c2c2826ea3e4cd" providerId="LiveId" clId="{D4E69B4C-8A57-4FFF-B0CA-D0240B134A03}" dt="2025-12-26T19:33:26.864" v="1784" actId="207"/>
          <ac:spMkLst>
            <pc:docMk/>
            <pc:sldMk cId="0" sldId="277"/>
            <ac:spMk id="3" creationId="{00000000-0000-0000-0000-000000000000}"/>
          </ac:spMkLst>
        </pc:spChg>
        <pc:picChg chg="add mod">
          <ac:chgData name="Μαρια Κουρκουμελη" userId="86c2c2826ea3e4cd" providerId="LiveId" clId="{D4E69B4C-8A57-4FFF-B0CA-D0240B134A03}" dt="2025-12-26T19:37:45.149" v="1935"/>
          <ac:picMkLst>
            <pc:docMk/>
            <pc:sldMk cId="0" sldId="277"/>
            <ac:picMk id="4" creationId="{6957726A-037F-2680-5E24-CD6E0D353149}"/>
          </ac:picMkLst>
        </pc:picChg>
      </pc:sldChg>
      <pc:sldChg chg="addSp modSp mod ord">
        <pc:chgData name="Μαρια Κουρκουμελη" userId="86c2c2826ea3e4cd" providerId="LiveId" clId="{D4E69B4C-8A57-4FFF-B0CA-D0240B134A03}" dt="2025-12-26T19:31:51.119" v="1758" actId="962"/>
        <pc:sldMkLst>
          <pc:docMk/>
          <pc:sldMk cId="0" sldId="278"/>
        </pc:sldMkLst>
        <pc:spChg chg="mod">
          <ac:chgData name="Μαρια Κουρκουμελη" userId="86c2c2826ea3e4cd" providerId="LiveId" clId="{D4E69B4C-8A57-4FFF-B0CA-D0240B134A03}" dt="2025-12-26T19:29:43.615" v="1594" actId="27636"/>
          <ac:spMkLst>
            <pc:docMk/>
            <pc:sldMk cId="0" sldId="278"/>
            <ac:spMk id="2" creationId="{00000000-0000-0000-0000-000000000000}"/>
          </ac:spMkLst>
        </pc:spChg>
        <pc:spChg chg="mod">
          <ac:chgData name="Μαρια Κουρκουμελη" userId="86c2c2826ea3e4cd" providerId="LiveId" clId="{D4E69B4C-8A57-4FFF-B0CA-D0240B134A03}" dt="2025-12-26T19:19:23.602" v="1283"/>
          <ac:spMkLst>
            <pc:docMk/>
            <pc:sldMk cId="0" sldId="278"/>
            <ac:spMk id="3" creationId="{00000000-0000-0000-0000-000000000000}"/>
          </ac:spMkLst>
        </pc:spChg>
        <pc:picChg chg="add mod">
          <ac:chgData name="Μαρια Κουρκουμελη" userId="86c2c2826ea3e4cd" providerId="LiveId" clId="{D4E69B4C-8A57-4FFF-B0CA-D0240B134A03}" dt="2025-12-26T19:31:51.119" v="1758" actId="962"/>
          <ac:picMkLst>
            <pc:docMk/>
            <pc:sldMk cId="0" sldId="278"/>
            <ac:picMk id="4" creationId="{A8D3CF2F-ACE5-E43E-973B-A09567EC853D}"/>
          </ac:picMkLst>
        </pc:picChg>
      </pc:sldChg>
      <pc:sldChg chg="addSp modSp mod">
        <pc:chgData name="Μαρια Κουρκουμελη" userId="86c2c2826ea3e4cd" providerId="LiveId" clId="{D4E69B4C-8A57-4FFF-B0CA-D0240B134A03}" dt="2025-12-26T20:03:22.549" v="2202"/>
        <pc:sldMkLst>
          <pc:docMk/>
          <pc:sldMk cId="0" sldId="279"/>
        </pc:sldMkLst>
        <pc:spChg chg="mod">
          <ac:chgData name="Μαρια Κουρκουμελη" userId="86c2c2826ea3e4cd" providerId="LiveId" clId="{D4E69B4C-8A57-4FFF-B0CA-D0240B134A03}" dt="2025-12-26T20:02:09.511" v="2201" actId="20577"/>
          <ac:spMkLst>
            <pc:docMk/>
            <pc:sldMk cId="0" sldId="279"/>
            <ac:spMk id="2" creationId="{00000000-0000-0000-0000-000000000000}"/>
          </ac:spMkLst>
        </pc:spChg>
        <pc:spChg chg="mod">
          <ac:chgData name="Μαρια Κουρκουμελη" userId="86c2c2826ea3e4cd" providerId="LiveId" clId="{D4E69B4C-8A57-4FFF-B0CA-D0240B134A03}" dt="2025-12-26T19:39:26.032" v="1970" actId="207"/>
          <ac:spMkLst>
            <pc:docMk/>
            <pc:sldMk cId="0" sldId="279"/>
            <ac:spMk id="3" creationId="{00000000-0000-0000-0000-000000000000}"/>
          </ac:spMkLst>
        </pc:spChg>
        <pc:picChg chg="add mod">
          <ac:chgData name="Μαρια Κουρκουμελη" userId="86c2c2826ea3e4cd" providerId="LiveId" clId="{D4E69B4C-8A57-4FFF-B0CA-D0240B134A03}" dt="2025-12-26T20:03:22.549" v="2202"/>
          <ac:picMkLst>
            <pc:docMk/>
            <pc:sldMk cId="0" sldId="279"/>
            <ac:picMk id="4" creationId="{DFCE4A4E-9983-9552-D0D6-6DFCE042B9A1}"/>
          </ac:picMkLst>
        </pc:picChg>
      </pc:sldChg>
      <pc:sldChg chg="modSp del mod">
        <pc:chgData name="Μαρια Κουρκουμελη" userId="86c2c2826ea3e4cd" providerId="LiveId" clId="{D4E69B4C-8A57-4FFF-B0CA-D0240B134A03}" dt="2025-12-26T20:04:33.725" v="2226" actId="47"/>
        <pc:sldMkLst>
          <pc:docMk/>
          <pc:sldMk cId="0" sldId="280"/>
        </pc:sldMkLst>
        <pc:spChg chg="mod">
          <ac:chgData name="Μαρια Κουρκουμελη" userId="86c2c2826ea3e4cd" providerId="LiveId" clId="{D4E69B4C-8A57-4FFF-B0CA-D0240B134A03}" dt="2025-12-26T20:04:02.021" v="2225" actId="207"/>
          <ac:spMkLst>
            <pc:docMk/>
            <pc:sldMk cId="0" sldId="280"/>
            <ac:spMk id="3" creationId="{00000000-0000-0000-0000-000000000000}"/>
          </ac:spMkLst>
        </pc:spChg>
      </pc:sldChg>
      <pc:sldChg chg="addSp modSp mod">
        <pc:chgData name="Μαρια Κουρκουμελη" userId="86c2c2826ea3e4cd" providerId="LiveId" clId="{D4E69B4C-8A57-4FFF-B0CA-D0240B134A03}" dt="2025-12-26T20:14:38.616" v="2533"/>
        <pc:sldMkLst>
          <pc:docMk/>
          <pc:sldMk cId="0" sldId="282"/>
        </pc:sldMkLst>
        <pc:spChg chg="mod">
          <ac:chgData name="Μαρια Κουρκουμελη" userId="86c2c2826ea3e4cd" providerId="LiveId" clId="{D4E69B4C-8A57-4FFF-B0CA-D0240B134A03}" dt="2025-12-26T20:14:22.692" v="2532" actId="14100"/>
          <ac:spMkLst>
            <pc:docMk/>
            <pc:sldMk cId="0" sldId="282"/>
            <ac:spMk id="2" creationId="{00000000-0000-0000-0000-000000000000}"/>
          </ac:spMkLst>
        </pc:spChg>
        <pc:spChg chg="mod">
          <ac:chgData name="Μαρια Κουρκουμελη" userId="86c2c2826ea3e4cd" providerId="LiveId" clId="{D4E69B4C-8A57-4FFF-B0CA-D0240B134A03}" dt="2025-12-26T20:05:35.545" v="2261" actId="20577"/>
          <ac:spMkLst>
            <pc:docMk/>
            <pc:sldMk cId="0" sldId="282"/>
            <ac:spMk id="3" creationId="{00000000-0000-0000-0000-000000000000}"/>
          </ac:spMkLst>
        </pc:spChg>
        <pc:picChg chg="add mod">
          <ac:chgData name="Μαρια Κουρκουμελη" userId="86c2c2826ea3e4cd" providerId="LiveId" clId="{D4E69B4C-8A57-4FFF-B0CA-D0240B134A03}" dt="2025-12-26T20:14:38.616" v="2533"/>
          <ac:picMkLst>
            <pc:docMk/>
            <pc:sldMk cId="0" sldId="282"/>
            <ac:picMk id="4" creationId="{2F6EB16A-975F-A33B-EEDA-DB5C8B579C5A}"/>
          </ac:picMkLst>
        </pc:picChg>
      </pc:sldChg>
      <pc:sldChg chg="modSp mod ord">
        <pc:chgData name="Μαρια Κουρκουμελη" userId="86c2c2826ea3e4cd" providerId="LiveId" clId="{D4E69B4C-8A57-4FFF-B0CA-D0240B134A03}" dt="2025-12-26T21:52:04.169" v="3582" actId="1076"/>
        <pc:sldMkLst>
          <pc:docMk/>
          <pc:sldMk cId="379998904" sldId="285"/>
        </pc:sldMkLst>
        <pc:spChg chg="mod">
          <ac:chgData name="Μαρια Κουρκουμελη" userId="86c2c2826ea3e4cd" providerId="LiveId" clId="{D4E69B4C-8A57-4FFF-B0CA-D0240B134A03}" dt="2025-12-26T21:52:04.169" v="3582" actId="1076"/>
          <ac:spMkLst>
            <pc:docMk/>
            <pc:sldMk cId="379998904" sldId="285"/>
            <ac:spMk id="2" creationId="{00000000-0000-0000-0000-000000000000}"/>
          </ac:spMkLst>
        </pc:spChg>
      </pc:sldChg>
      <pc:sldChg chg="modSp mod">
        <pc:chgData name="Μαρια Κουρκουμελη" userId="86c2c2826ea3e4cd" providerId="LiveId" clId="{D4E69B4C-8A57-4FFF-B0CA-D0240B134A03}" dt="2025-12-26T21:53:23.690" v="3694" actId="20577"/>
        <pc:sldMkLst>
          <pc:docMk/>
          <pc:sldMk cId="2787172640" sldId="286"/>
        </pc:sldMkLst>
        <pc:spChg chg="mod">
          <ac:chgData name="Μαρια Κουρκουμελη" userId="86c2c2826ea3e4cd" providerId="LiveId" clId="{D4E69B4C-8A57-4FFF-B0CA-D0240B134A03}" dt="2025-12-26T21:53:23.690" v="3694" actId="20577"/>
          <ac:spMkLst>
            <pc:docMk/>
            <pc:sldMk cId="2787172640" sldId="286"/>
            <ac:spMk id="2" creationId="{00000000-0000-0000-0000-000000000000}"/>
          </ac:spMkLst>
        </pc:spChg>
      </pc:sldChg>
      <pc:sldChg chg="addSp modSp new mod">
        <pc:chgData name="Μαρια Κουρκουμελη" userId="86c2c2826ea3e4cd" providerId="LiveId" clId="{D4E69B4C-8A57-4FFF-B0CA-D0240B134A03}" dt="2025-12-26T20:31:19.479" v="2589"/>
        <pc:sldMkLst>
          <pc:docMk/>
          <pc:sldMk cId="150652421" sldId="287"/>
        </pc:sldMkLst>
        <pc:spChg chg="mod">
          <ac:chgData name="Μαρια Κουρκουμελη" userId="86c2c2826ea3e4cd" providerId="LiveId" clId="{D4E69B4C-8A57-4FFF-B0CA-D0240B134A03}" dt="2025-12-26T20:24:57.700" v="2545" actId="115"/>
          <ac:spMkLst>
            <pc:docMk/>
            <pc:sldMk cId="150652421" sldId="287"/>
            <ac:spMk id="2" creationId="{78E2FF28-EA24-CF31-94CD-5CE6E7CF30E5}"/>
          </ac:spMkLst>
        </pc:spChg>
        <pc:spChg chg="mod">
          <ac:chgData name="Μαρια Κουρκουμελη" userId="86c2c2826ea3e4cd" providerId="LiveId" clId="{D4E69B4C-8A57-4FFF-B0CA-D0240B134A03}" dt="2025-12-26T20:31:08.242" v="2588" actId="14100"/>
          <ac:spMkLst>
            <pc:docMk/>
            <pc:sldMk cId="150652421" sldId="287"/>
            <ac:spMk id="3" creationId="{23EA68D1-9B6F-3035-D917-66A3B8CA3F70}"/>
          </ac:spMkLst>
        </pc:spChg>
        <pc:picChg chg="add mod">
          <ac:chgData name="Μαρια Κουρκουμελη" userId="86c2c2826ea3e4cd" providerId="LiveId" clId="{D4E69B4C-8A57-4FFF-B0CA-D0240B134A03}" dt="2025-12-26T20:31:19.479" v="2589"/>
          <ac:picMkLst>
            <pc:docMk/>
            <pc:sldMk cId="150652421" sldId="287"/>
            <ac:picMk id="4" creationId="{4726B8FB-5323-6F9A-F2AC-96BCE27CDFC1}"/>
          </ac:picMkLst>
        </pc:picChg>
      </pc:sldChg>
      <pc:sldChg chg="addSp modSp new mod">
        <pc:chgData name="Μαρια Κουρκουμελη" userId="86c2c2826ea3e4cd" providerId="LiveId" clId="{D4E69B4C-8A57-4FFF-B0CA-D0240B134A03}" dt="2025-12-26T20:41:14.730" v="2644"/>
        <pc:sldMkLst>
          <pc:docMk/>
          <pc:sldMk cId="1248050882" sldId="288"/>
        </pc:sldMkLst>
        <pc:spChg chg="mod">
          <ac:chgData name="Μαρια Κουρκουμελη" userId="86c2c2826ea3e4cd" providerId="LiveId" clId="{D4E69B4C-8A57-4FFF-B0CA-D0240B134A03}" dt="2025-12-26T20:32:41.392" v="2601" actId="20577"/>
          <ac:spMkLst>
            <pc:docMk/>
            <pc:sldMk cId="1248050882" sldId="288"/>
            <ac:spMk id="2" creationId="{4982DEA8-CF10-5329-E1AB-8852DCF68F26}"/>
          </ac:spMkLst>
        </pc:spChg>
        <pc:spChg chg="mod">
          <ac:chgData name="Μαρια Κουρκουμελη" userId="86c2c2826ea3e4cd" providerId="LiveId" clId="{D4E69B4C-8A57-4FFF-B0CA-D0240B134A03}" dt="2025-12-26T20:41:03.927" v="2643" actId="14100"/>
          <ac:spMkLst>
            <pc:docMk/>
            <pc:sldMk cId="1248050882" sldId="288"/>
            <ac:spMk id="3" creationId="{74C52F46-667A-08C1-ABFA-7320FB8869A5}"/>
          </ac:spMkLst>
        </pc:spChg>
        <pc:picChg chg="add mod">
          <ac:chgData name="Μαρια Κουρκουμελη" userId="86c2c2826ea3e4cd" providerId="LiveId" clId="{D4E69B4C-8A57-4FFF-B0CA-D0240B134A03}" dt="2025-12-26T20:41:14.730" v="2644"/>
          <ac:picMkLst>
            <pc:docMk/>
            <pc:sldMk cId="1248050882" sldId="288"/>
            <ac:picMk id="4" creationId="{217E231B-ED8A-DB3E-B22B-5D671F76CF0D}"/>
          </ac:picMkLst>
        </pc:picChg>
      </pc:sldChg>
      <pc:sldChg chg="addSp modSp new mod">
        <pc:chgData name="Μαρια Κουρκουμελη" userId="86c2c2826ea3e4cd" providerId="LiveId" clId="{D4E69B4C-8A57-4FFF-B0CA-D0240B134A03}" dt="2025-12-26T21:05:03.849" v="2732" actId="1076"/>
        <pc:sldMkLst>
          <pc:docMk/>
          <pc:sldMk cId="2214547644" sldId="289"/>
        </pc:sldMkLst>
        <pc:spChg chg="mod">
          <ac:chgData name="Μαρια Κουρκουμελη" userId="86c2c2826ea3e4cd" providerId="LiveId" clId="{D4E69B4C-8A57-4FFF-B0CA-D0240B134A03}" dt="2025-12-26T20:59:38.980" v="2668" actId="20577"/>
          <ac:spMkLst>
            <pc:docMk/>
            <pc:sldMk cId="2214547644" sldId="289"/>
            <ac:spMk id="2" creationId="{42BB7FC3-1D50-14BA-791D-057318A13691}"/>
          </ac:spMkLst>
        </pc:spChg>
        <pc:spChg chg="mod">
          <ac:chgData name="Μαρια Κουρκουμελη" userId="86c2c2826ea3e4cd" providerId="LiveId" clId="{D4E69B4C-8A57-4FFF-B0CA-D0240B134A03}" dt="2025-12-26T21:04:53.766" v="2731" actId="14100"/>
          <ac:spMkLst>
            <pc:docMk/>
            <pc:sldMk cId="2214547644" sldId="289"/>
            <ac:spMk id="3" creationId="{179B9B82-289C-306E-BD76-A5462A30B282}"/>
          </ac:spMkLst>
        </pc:spChg>
        <pc:picChg chg="add mod">
          <ac:chgData name="Μαρια Κουρκουμελη" userId="86c2c2826ea3e4cd" providerId="LiveId" clId="{D4E69B4C-8A57-4FFF-B0CA-D0240B134A03}" dt="2025-12-26T21:05:03.849" v="2732" actId="1076"/>
          <ac:picMkLst>
            <pc:docMk/>
            <pc:sldMk cId="2214547644" sldId="289"/>
            <ac:picMk id="4" creationId="{4B57AB60-9B4C-65B8-C42C-DA6AF9BBE2F3}"/>
          </ac:picMkLst>
        </pc:picChg>
      </pc:sldChg>
      <pc:sldChg chg="new del">
        <pc:chgData name="Μαρια Κουρκουμελη" userId="86c2c2826ea3e4cd" providerId="LiveId" clId="{D4E69B4C-8A57-4FFF-B0CA-D0240B134A03}" dt="2025-12-26T21:06:14.064" v="2734" actId="2696"/>
        <pc:sldMkLst>
          <pc:docMk/>
          <pc:sldMk cId="1361954947" sldId="290"/>
        </pc:sldMkLst>
      </pc:sldChg>
      <pc:sldChg chg="addSp modSp new mod ord">
        <pc:chgData name="Μαρια Κουρκουμελη" userId="86c2c2826ea3e4cd" providerId="LiveId" clId="{D4E69B4C-8A57-4FFF-B0CA-D0240B134A03}" dt="2025-12-26T21:16:46.523" v="2787" actId="20577"/>
        <pc:sldMkLst>
          <pc:docMk/>
          <pc:sldMk cId="1507962399" sldId="290"/>
        </pc:sldMkLst>
        <pc:spChg chg="mod">
          <ac:chgData name="Μαρια Κουρκουμελη" userId="86c2c2826ea3e4cd" providerId="LiveId" clId="{D4E69B4C-8A57-4FFF-B0CA-D0240B134A03}" dt="2025-12-26T21:16:46.523" v="2787" actId="20577"/>
          <ac:spMkLst>
            <pc:docMk/>
            <pc:sldMk cId="1507962399" sldId="290"/>
            <ac:spMk id="2" creationId="{A82F88DF-6EDF-C60B-A443-90030331DF86}"/>
          </ac:spMkLst>
        </pc:spChg>
        <pc:spChg chg="mod">
          <ac:chgData name="Μαρια Κουρκουμελη" userId="86c2c2826ea3e4cd" providerId="LiveId" clId="{D4E69B4C-8A57-4FFF-B0CA-D0240B134A03}" dt="2025-12-26T21:15:48.576" v="2780" actId="14100"/>
          <ac:spMkLst>
            <pc:docMk/>
            <pc:sldMk cId="1507962399" sldId="290"/>
            <ac:spMk id="3" creationId="{2AB3FAE3-8157-63E2-6FD6-DC97755F7D2F}"/>
          </ac:spMkLst>
        </pc:spChg>
        <pc:picChg chg="add mod">
          <ac:chgData name="Μαρια Κουρκουμελη" userId="86c2c2826ea3e4cd" providerId="LiveId" clId="{D4E69B4C-8A57-4FFF-B0CA-D0240B134A03}" dt="2025-12-26T21:16:11.852" v="2784" actId="1076"/>
          <ac:picMkLst>
            <pc:docMk/>
            <pc:sldMk cId="1507962399" sldId="290"/>
            <ac:picMk id="4" creationId="{92505E76-E05F-EC0B-68B5-3A98E018533A}"/>
          </ac:picMkLst>
        </pc:picChg>
      </pc:sldChg>
      <pc:sldChg chg="modSp new mod ord">
        <pc:chgData name="Μαρια Κουρκουμελη" userId="86c2c2826ea3e4cd" providerId="LiveId" clId="{D4E69B4C-8A57-4FFF-B0CA-D0240B134A03}" dt="2025-12-26T21:54:55.919" v="3709" actId="20577"/>
        <pc:sldMkLst>
          <pc:docMk/>
          <pc:sldMk cId="3122685217" sldId="291"/>
        </pc:sldMkLst>
        <pc:spChg chg="mod">
          <ac:chgData name="Μαρια Κουρκουμελη" userId="86c2c2826ea3e4cd" providerId="LiveId" clId="{D4E69B4C-8A57-4FFF-B0CA-D0240B134A03}" dt="2025-12-26T21:54:55.919" v="3709" actId="20577"/>
          <ac:spMkLst>
            <pc:docMk/>
            <pc:sldMk cId="3122685217" sldId="291"/>
            <ac:spMk id="2" creationId="{CED997FD-AC7A-5DE4-A223-B6553B1C2DB9}"/>
          </ac:spMkLst>
        </pc:spChg>
        <pc:spChg chg="mod">
          <ac:chgData name="Μαρια Κουρκουμελη" userId="86c2c2826ea3e4cd" providerId="LiveId" clId="{D4E69B4C-8A57-4FFF-B0CA-D0240B134A03}" dt="2025-12-26T21:30:07.070" v="3116" actId="5793"/>
          <ac:spMkLst>
            <pc:docMk/>
            <pc:sldMk cId="3122685217" sldId="291"/>
            <ac:spMk id="3" creationId="{91EE2605-5C78-1E07-1DD8-FA3A0C20DA9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E60F73C-51D9-4C09-A53D-F2B07D610087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4" name="Σύμβολο κράτησης θέσης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Σύμβολο κράτησης θέσης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8CAB1BA-4F6C-4E60-A493-3EF9C81D9869}" type="datetime1">
              <a:rPr lang="el-GR" noProof="0" smtClean="0"/>
              <a:t>26/12/2025</a:t>
            </a:fld>
            <a:endParaRPr lang="el-GR" noProof="0" dirty="0"/>
          </a:p>
        </p:txBody>
      </p:sp>
      <p:sp>
        <p:nvSpPr>
          <p:cNvPr id="4" name="Σύμβολο κράτησης θέσης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 dirty="0"/>
          </a:p>
        </p:txBody>
      </p:sp>
      <p:sp>
        <p:nvSpPr>
          <p:cNvPr id="5" name="Σύμβολο κράτησης θέσης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noProof="0" dirty="0"/>
              <a:t>Επεξεργασία στυλ υποδείγματος κειμένου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el-GR" noProof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1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742248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3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717280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4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581859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5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280973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6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528794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7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657115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8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566957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13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614546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l-GR" noProof="0" smtClean="0"/>
              <a:t>14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531143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Ελεύθερη σχεδίαση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" name="Ελεύθερη σχεδίαση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" name="Ελεύθερη σχεδίαση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" name="Ελεύθερη σχεδίαση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" name="Ελεύθερη σχεδίαση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" name="Ελεύθερη σχεδίαση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" name="Ελεύθερη σχεδίαση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" name="Ελεύθερη σχεδίαση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" name="Ελεύθερη σχεδίαση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" name="Ελεύθερη σχεδίαση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" name="Ελεύθερη σχεδίαση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" name="Ελεύθερη σχεδίαση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" name="Ελεύθερη σχεδίαση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" name="Ελεύθερη σχεδίαση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" name="Ελεύθερη σχεδίαση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" name="Ελεύθερη σχεδίαση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" name="Ελεύθερη σχεδίαση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" name="Ελεύθερη σχεδίαση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" name="Ελεύθερη σχεδίαση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" name="Ελεύθερη σχεδίαση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" name="Ελεύθερη σχεδίαση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" name="Ελεύθερη σχεδίαση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" name="Ελεύθερη σχεδίαση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" name="Ελεύθερη σχεδίαση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" name="Ελεύθερη σχεδίαση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" name="Ελεύθερη σχεδίαση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" name="Ελεύθερη σχεδίαση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" name="Ελεύθερη σχεδίαση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" name="Ελεύθερη σχεδίαση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" name="Ελεύθερη σχεδίαση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5" name="Ελεύθερη σχεδίαση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6" name="Ελεύθερη σχεδίαση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7" name="Ελεύθερη σχεδίαση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8" name="Ελεύθερη σχεδίαση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9" name="Ελεύθερη σχεδίαση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40" name="Ομάδα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Ελεύθερη σχεδίαση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" name="Ελεύθερη σχεδίαση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" name="Ελεύθερη σχεδίαση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" name="Ελεύθερη σχεδίαση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5" name="Ελεύθερη σχεδίαση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6" name="Ελεύθερη σχεδίαση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7" name="Ελεύθερη σχεδίαση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8" name="Ελεύθερη σχεδίαση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sp>
        <p:nvSpPr>
          <p:cNvPr id="49" name="Ελεύθερη σχεδίαση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grpSp>
        <p:nvGrpSpPr>
          <p:cNvPr id="50" name="Ομάδα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Ελεύθερη σχεδίαση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2" name="Ελεύθερη σχεδίαση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3" name="Ελεύθερη σχεδίαση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4" name="Ελεύθερη σχεδίαση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5" name="Ελεύθερη σχεδίαση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6" name="Ελεύθερη σχεδίαση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7" name="Ελεύθερη σχεδίαση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8" name="Ελεύθερη σχεδίαση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sp>
        <p:nvSpPr>
          <p:cNvPr id="59" name="Ελεύθερη σχεδίαση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60" name="Ελεύθερη σχεδίαση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grpSp>
        <p:nvGrpSpPr>
          <p:cNvPr id="61" name="Ομάδα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Ελεύθερη σχεδίαση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3" name="Ελεύθερη σχεδίαση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4" name="Ελεύθερη σχεδίαση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5" name="Ελεύθερη σχεδίαση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6" name="Ελεύθερη σχεδίαση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7" name="Ελεύθερη σχεδίαση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8" name="Ελεύθερη σχεδίαση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9" name="Ελεύθερη σχεδίαση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0" name="Ελεύθερη σχεδίαση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1" name="Ελεύθερη σχεδίαση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2" name="Ελεύθερη σχεδίαση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3" name="Ελεύθερη σχεδίαση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4" name="Ελεύθερη σχεδίαση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5" name="Ελεύθερη σχεδίαση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6" name="Ελεύθερη σχεδίαση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7" name="Ελεύθερη σχεδίαση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8" name="Ελεύθερη σχεδίαση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9" name="Ελεύθερη σχεδίαση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0" name="Ελεύθερη σχεδίαση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81" name="Ομάδα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Ελεύθερη σχεδίαση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3" name="Ελεύθερη σχεδίαση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4" name="Ελεύθερη σχεδίαση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5" name="Ελεύθερη σχεδίαση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6" name="Ελεύθερη σχεδίαση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87" name="Ομάδα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Ελεύθερη σχεδίαση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9" name="Ελεύθερη σχεδίαση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0" name="Ελεύθερη σχεδίαση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1" name="Ελεύθερη σχεδίαση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2" name="Ελεύθερη σχεδίαση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3" name="Ελεύθερη σχεδίαση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94" name="Ομάδα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Ελεύθερη σχεδίαση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6" name="Ελεύθερη σχεδίαση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7" name="Ελεύθερη σχεδίαση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8" name="Ελεύθερη σχεδίαση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99" name="Ομάδα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Ελεύθερη σχεδίαση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1" name="Ελεύθερη σχεδίαση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2" name="Ελεύθερη σχεδίαση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3" name="Ελεύθερη σχεδίαση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4" name="Ελεύθερη σχεδίαση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5" name="Ελεύθερη σχεδίαση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106" name="Ομάδα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Ελεύθερη σχεδίαση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8" name="Ελεύθερη σχεδίαση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9" name="Ελεύθερη σχεδίαση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0" name="Ελεύθερη σχεδίαση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1" name="Ελεύθερη σχεδίαση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2" name="Ελεύθερη σχεδίαση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3" name="Ελεύθερη σχεδίαση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4" name="Ελεύθερη σχεδίαση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sp>
        <p:nvSpPr>
          <p:cNvPr id="115" name="Ελεύθερη σχεδίαση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116" name="Ελεύθερη σχεδίαση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  <p:grpSp>
        <p:nvGrpSpPr>
          <p:cNvPr id="117" name="Ομάδα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Ελεύθερη σχεδίαση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9" name="Ελεύθερη σχεδίαση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0" name="Ελεύθερη σχεδίαση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1" name="Ελεύθερη σχεδίαση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2" name="Ελεύθερη σχεδίαση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3" name="Ελεύθερη σχεδίαση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4" name="Ελεύθερη σχεδίαση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5" name="Ελεύθερη σχεδίαση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6" name="Ελεύθερη σχεδίαση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7" name="Ελεύθερη σχεδίαση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8" name="Ελεύθερη σχεδίαση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9" name="Ελεύθερη σχεδίαση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0" name="Ελεύθερη σχεδίαση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1" name="Ελεύθερη σχεδίαση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2" name="Ελεύθερη σχεδίαση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3" name="Ελεύθερη σχεδίαση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4" name="Ελεύθερη σχεδίαση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5" name="Ελεύθερη σχεδίαση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6" name="Ελεύθερη σχεδίαση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7" name="Ελεύθερη σχεδίαση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8" name="Ελεύθερη σχεδίαση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9" name="Ελεύθερη σχεδίαση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0" name="Ελεύθερη σχεδίαση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1" name="Ελεύθερη σχεδίαση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2" name="Ελεύθερη σχεδίαση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3" name="Ελεύθερη σχεδίαση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4" name="Ελεύθερη σχεδίαση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5" name="Ελεύθερη σχεδίαση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146" name="Ομάδα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Ελεύθερη σχεδίαση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8" name="Ελεύθερη σχεδίαση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9" name="Ελεύθερη σχεδίαση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0" name="Ελεύθερη σχεδίαση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1" name="Ελεύθερη σχεδίαση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2" name="Ελεύθερη σχεδίαση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3" name="Ελεύθερη σχεδίαση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4" name="Ελεύθερη σχεδίαση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5" name="Ελεύθερη σχεδίαση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6" name="Ελεύθερη σχεδίαση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7" name="Ελεύθερη σχεδίαση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8" name="Ελεύθερη σχεδίαση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9" name="Ελεύθερη σχεδίαση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0" name="Ελεύθερη σχεδίαση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1" name="Ελεύθερη σχεδίαση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2" name="Ελεύθερη σχεδίαση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3" name="Ελεύθερη σχεδίαση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4" name="Ελεύθερη σχεδίαση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5" name="Ελεύθερη σχεδίαση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6" name="Ελεύθερη σχεδίαση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7" name="Ελεύθερη σχεδίαση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8" name="Ελεύθερη σχεδίαση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9" name="Ελεύθερη σχεδίαση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0" name="Ελεύθερη σχεδίαση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171" name="Ομάδα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Ελεύθερη σχεδίαση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3" name="Ελεύθερη σχεδίαση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4" name="Ελεύθερη σχεδίαση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5" name="Ελεύθερη σχεδίαση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6" name="Ελεύθερη σχεδίαση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7" name="Ελεύθερη σχεδίαση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8" name="Ελεύθερη σχεδίαση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9" name="Ελεύθερη σχεδίαση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 rtl="0">
              <a:defRPr sz="66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2D0EFE-A595-48E8-9F4F-5C5063B29C41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C327C6-0C95-46ED-8B7B-A3B2D1B58FC4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C9966C-BB19-4EFA-84BF-B2FF5656015B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 rtl="0">
              <a:defRPr sz="5200" b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B3FCF-A71A-449E-97DE-963FD8D214AA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 rtl="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Σύμβολ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 rtl="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59A63A-F616-4082-B0C1-0F2AF7168D35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Τίτλος 9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Σύμβολ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 rtl="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Σύμβολο κράτησης θέσης κειμένου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Σύμβολο κράτησης θέσης περιεχομένου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 rtl="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8" name="Σύμβολο κράτησης θέσης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7" name="Σύμβολο κράτησης θέσης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92B82C-8402-4810-816B-4790AC8960FC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9" name="Σύμβολο κράτησης θέσης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Ελεύθερη σχεδίαση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7" name="Ελεύθερη σχεδίαση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8" name="Ελεύθερη σχεδίαση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grpSp>
        <p:nvGrpSpPr>
          <p:cNvPr id="9" name="Ομάδα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Ελεύθερη σχεδίαση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" name="Ελεύθερη σχεδίαση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" name="Ελεύθερη σχεδίαση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" name="Ελεύθερη σχεδίαση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" name="Ελεύθερη σχεδίαση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" name="Ελεύθερη σχεδίαση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" name="Ελεύθερη σχεδίαση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" name="Ελεύθερη σχεδίαση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" name="Ελεύθερη σχεδίαση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" name="Ελεύθερη σχεδίαση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" name="Ελεύθερη σχεδίαση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" name="Ελεύθερη σχεδίαση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" name="Ελεύθερη σχεδίαση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" name="Ελεύθερη σχεδίαση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" name="Ελεύθερη σχεδίαση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" name="Ελεύθερη σχεδίαση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" name="Ελεύθερη σχεδίαση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" name="Ελεύθερη σχεδίαση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" name="Ελεύθερη σχεδίαση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" name="Ελεύθερη σχεδίαση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" name="Ελεύθερη σχεδίαση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" name="Ελεύθερη σχεδίαση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" name="Ελεύθερη σχεδίαση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" name="Ελεύθερη σχεδίαση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" name="Ελεύθερη σχεδίαση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5" name="Ελεύθερη σχεδίαση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6" name="Ελεύθερη σχεδίαση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7" name="Ελεύθερη σχεδίαση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8" name="Ελεύθερη σχεδίαση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9" name="Ελεύθερη σχεδίαση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0" name="Ελεύθερη σχεδίαση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1" name="Ελεύθερη σχεδίαση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" name="Ελεύθερη σχεδίαση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" name="Ελεύθερη σχεδίαση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" name="Ελεύθερη σχεδίαση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5" name="Ελεύθερη σχεδίαση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6" name="Ελεύθερη σχεδίαση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7" name="Ελεύθερη σχεδίαση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8" name="Ελεύθερη σχεδίαση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9" name="Ελεύθερη σχεδίαση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0" name="Ελεύθερη σχεδίαση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1" name="Ελεύθερη σχεδίαση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2" name="Ελεύθερη σχεδίαση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3" name="Ελεύθερη σχεδίαση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4" name="Ελεύθερη σχεδίαση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5" name="Ελεύθερη σχεδίαση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6" name="Ελεύθερη σχεδίαση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7" name="Ελεύθερη σχεδίαση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8" name="Ελεύθερη σχεδίαση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9" name="Ελεύθερη σχεδίαση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0" name="Ελεύθερη σχεδίαση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1" name="Ελεύθερη σχεδίαση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2" name="Ελεύθερη σχεδίαση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3" name="Ελεύθερη σχεδίαση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4" name="Ελεύθερη σχεδίαση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5" name="Ελεύθερη σχεδίαση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6" name="Ελεύθερη σχεδίαση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7" name="Ελεύθερη σχεδίαση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8" name="Ελεύθερη σχεδίαση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9" name="Ελεύθερη σχεδίαση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0" name="Ελεύθερη σχεδίαση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1" name="Ελεύθερη σχεδίαση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2" name="Ελεύθερη σχεδίαση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3" name="Ελεύθερη σχεδίαση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4" name="Ελεύθερη σχεδίαση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5" name="Ελεύθερη σχεδίαση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6" name="Ελεύθερη σχεδίαση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7" name="Ελεύθερη σχεδίαση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8" name="Ελεύθερη σχεδίαση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79" name="Ελεύθερη σχεδίαση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0" name="Ελεύθερη σχεδίαση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1" name="Ελεύθερη σχεδίαση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2" name="Ελεύθερη σχεδίαση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3" name="Ελεύθερη σχεδίαση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4" name="Ελεύθερη σχεδίαση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5" name="Ελεύθερη σχεδίαση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6" name="Ελεύθερη σχεδίαση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7" name="Ελεύθερη σχεδίαση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8" name="Ελεύθερη σχεδίαση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89" name="Ελεύθερη σχεδίαση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0" name="Ελεύθερη σχεδίαση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1" name="Ελεύθερη σχεδίαση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2" name="Ελεύθερη σχεδίαση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93" name="Ομάδα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Ελεύθερη σχεδίαση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5" name="Ελεύθερη σχεδίαση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6" name="Ελεύθερη σχεδίαση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7" name="Ελεύθερη σχεδίαση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8" name="Ελεύθερη σχεδίαση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99" name="Ελεύθερη σχεδίαση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0" name="Ελεύθερη σχεδίαση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1" name="Ελεύθερη σχεδίαση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2" name="Ελεύθερη σχεδίαση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3" name="Ελεύθερη σχεδίαση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4" name="Ελεύθερη σχεδίαση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5" name="Ελεύθερη σχεδίαση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6" name="Ελεύθερη σχεδίαση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7" name="Ελεύθερη σχεδίαση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8" name="Ελεύθερη σχεδίαση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09" name="Ελεύθερη σχεδίαση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0" name="Ελεύθερη σχεδίαση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1" name="Ελεύθερη σχεδίαση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2" name="Ελεύθερη σχεδίαση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3" name="Ελεύθερη σχεδίαση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4" name="Ελεύθερη σχεδίαση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5" name="Ελεύθερη σχεδίαση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6" name="Ελεύθερη σχεδίαση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7" name="Ελεύθερη σχεδίαση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8" name="Ελεύθερη σχεδίαση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19" name="Ελεύθερη σχεδίαση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0" name="Ελεύθερη σχεδίαση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1" name="Ελεύθερη σχεδίαση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2" name="Ελεύθερη σχεδίαση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3" name="Ελεύθερη σχεδίαση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4" name="Ελεύθερη σχεδίαση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5" name="Ελεύθερη σχεδίαση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6" name="Ελεύθερη σχεδίαση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7" name="Ελεύθερη σχεδίαση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8" name="Ελεύθερη σχεδίαση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9" name="Ελεύθερη σχεδίαση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0" name="Ελεύθερη σχεδίαση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1" name="Ελεύθερη σχεδίαση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2" name="Ελεύθερη σχεδίαση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3" name="Ελεύθερη σχεδίαση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4" name="Ελεύθερη σχεδίαση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5" name="Ελεύθερη σχεδίαση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6" name="Ελεύθερη σχεδίαση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7" name="Ελεύθερη σχεδίαση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8" name="Ελεύθερη σχεδίαση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9" name="Ελεύθερη σχεδίαση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0" name="Ελεύθερη σχεδίαση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1" name="Ελεύθερη σχεδίαση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2" name="Ελεύθερη σχεδίαση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3" name="Ελεύθερη σχεδίαση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4" name="Ελεύθερη σχεδίαση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5" name="Ελεύθερη σχεδίαση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6" name="Ελεύθερη σχεδίαση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7" name="Ελεύθερη σχεδίαση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8" name="Ελεύθερη σχεδίαση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9" name="Ελεύθερη σχεδίαση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0" name="Ελεύθερη σχεδίαση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1" name="Ελεύθερη σχεδίαση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2" name="Ελεύθερη σχεδίαση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3" name="Ελεύθερη σχεδίαση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4" name="Ελεύθερη σχεδίαση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5" name="Ελεύθερη σχεδίαση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6" name="Ελεύθερη σχεδίαση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7" name="Ελεύθερη σχεδίαση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8" name="Ελεύθερη σχεδίαση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9" name="Ελεύθερη σχεδίαση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0" name="Ελεύθερη σχεδίαση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1" name="Ελεύθερη σχεδίαση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2" name="Ελεύθερη σχεδίαση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3" name="Ελεύθερη σχεδίαση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4" name="Ελεύθερη σχεδίαση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5" name="Ελεύθερη σχεδίαση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6" name="Ελεύθερη σχεδίαση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7" name="Ελεύθερη σχεδίαση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8" name="Ελεύθερη σχεδίαση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9" name="Ελεύθερη σχεδίαση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0" name="Ελεύθερη σχεδίαση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1" name="Ελεύθερη σχεδίαση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2" name="Ελεύθερη σχεδίαση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3" name="Ελεύθερη σχεδίαση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4" name="Ελεύθερη σχεδίαση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5" name="Ελεύθερη σχεδίαση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6" name="Ελεύθερη σχεδίαση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177" name="Ομάδα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Ελεύθερη σχεδίαση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9" name="Ελεύθερη σχεδίαση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0" name="Ελεύθερη σχεδίαση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1" name="Ελεύθερη σχεδίαση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2" name="Ελεύθερη σχεδίαση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3" name="Ελεύθερη σχεδίαση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4" name="Ελεύθερη σχεδίαση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5" name="Ελεύθερη σχεδίαση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6" name="Ελεύθερη σχεδίαση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7" name="Ελεύθερη σχεδίαση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8" name="Ελεύθερη σχεδίαση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9" name="Ελεύθερη σχεδίαση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0" name="Ελεύθερη σχεδίαση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1" name="Ελεύθερη σχεδίαση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2" name="Ελεύθερη σχεδίαση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3" name="Ελεύθερη σχεδίαση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4" name="Ελεύθερη σχεδίαση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5" name="Ελεύθερη σχεδίαση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6" name="Ελεύθερη σχεδίαση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7" name="Ελεύθερη σχεδίαση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8" name="Ελεύθερη σχεδίαση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99" name="Ελεύθερη σχεδίαση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0" name="Ελεύθερη σχεδίαση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1" name="Ελεύθερη σχεδίαση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2" name="Ελεύθερη σχεδίαση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3" name="Ελεύθερη σχεδίαση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4" name="Ελεύθερη σχεδίαση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5" name="Ελεύθερη σχεδίαση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6" name="Ελεύθερη σχεδίαση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7" name="Ελεύθερη σχεδίαση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8" name="Ελεύθερη σχεδίαση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09" name="Ελεύθερη σχεδίαση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0" name="Ελεύθερη σχεδίαση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1" name="Ελεύθερη σχεδίαση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2" name="Ελεύθερη σχεδίαση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3" name="Ελεύθερη σχεδίαση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4" name="Ελεύθερη σχεδίαση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5" name="Ελεύθερη σχεδίαση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6" name="Ελεύθερη σχεδίαση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7" name="Ελεύθερη σχεδίαση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8" name="Ελεύθερη σχεδίαση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9" name="Ελεύθερη σχεδίαση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0" name="Ελεύθερη σχεδίαση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1" name="Ελεύθερη σχεδίαση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2" name="Ελεύθερη σχεδίαση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3" name="Ελεύθερη σχεδίαση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4" name="Ελεύθερη σχεδίαση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5" name="Ελεύθερη σχεδίαση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6" name="Ελεύθερη σχεδίαση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7" name="Ελεύθερη σχεδίαση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8" name="Ελεύθερη σχεδίαση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9" name="Ελεύθερη σχεδίαση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0" name="Ελεύθερη σχεδίαση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1" name="Ελεύθερη σχεδίαση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2" name="Ελεύθερη σχεδίαση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3" name="Ελεύθερη σχεδίαση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4" name="Ελεύθερη σχεδίαση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5" name="Ελεύθερη σχεδίαση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6" name="Ελεύθερη σχεδίαση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7" name="Ελεύθερη σχεδίαση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8" name="Ελεύθερη σχεδίαση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9" name="Ελεύθερη σχεδίαση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0" name="Ελεύθερη σχεδίαση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1" name="Ελεύθερη σχεδίαση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2" name="Ελεύθερη σχεδίαση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3" name="Ελεύθερη σχεδίαση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4" name="Ελεύθερη σχεδίαση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5" name="Ελεύθερη σχεδίαση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6" name="Ελεύθερη σχεδίαση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7" name="Ελεύθερη σχεδίαση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8" name="Ελεύθερη σχεδίαση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9" name="Ελεύθερη σχεδίαση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0" name="Ελεύθερη σχεδίαση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1" name="Ελεύθερη σχεδίαση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2" name="Ελεύθερη σχεδίαση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3" name="Ελεύθερη σχεδίαση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4" name="Ελεύθερη σχεδίαση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5" name="Ελεύθερη σχεδίαση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6" name="Ελεύθερη σχεδίαση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7" name="Ελεύθερη σχεδίαση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8" name="Ελεύθερη σχεδίαση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9" name="Ελεύθερη σχεδίαση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260" name="Ομάδα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Ελεύθερη σχεδίαση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2" name="Ελεύθερη σχεδίαση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3" name="Ελεύθερη σχεδίαση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4" name="Ελεύθερη σχεδίαση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5" name="Ελεύθερη σχεδίαση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6" name="Ελεύθερη σχεδίαση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7" name="Ελεύθερη σχεδίαση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8" name="Ελεύθερη σχεδίαση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69" name="Ελεύθερη σχεδίαση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0" name="Ελεύθερη σχεδίαση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1" name="Ελεύθερη σχεδίαση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2" name="Ελεύθερη σχεδίαση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3" name="Ελεύθερη σχεδίαση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Ελεύθερη σχεδίαση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5" name="Ελεύθερη σχεδίαση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6" name="Ελεύθερη σχεδίαση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7" name="Ελεύθερη σχεδίαση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Ελεύθερη σχεδίαση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79" name="Ελεύθερη σχεδίαση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0" name="Ελεύθερη σχεδίαση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1" name="Ελεύθερη σχεδίαση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2" name="Ελεύθερη σχεδίαση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3" name="Ελεύθερη σχεδίαση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4" name="Ελεύθερη σχεδίαση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Ελεύθερη σχεδίαση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Ελεύθερη σχεδίαση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7" name="Ελεύθερη σχεδίαση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8" name="Ελεύθερη σχεδίαση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289" name="Ομάδα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Ελεύθερη σχεδίαση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1" name="Έλλειψη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2" name="Ελεύθερη σχεδίαση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3" name="Ελεύθερη σχεδίαση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4" name="Ελεύθερη σχεδίαση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5" name="Ελεύθερη σχεδίαση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6" name="Ελεύθερη σχεδίαση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7" name="Ελεύθερη σχεδίαση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8" name="Ελεύθερη σχεδίαση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9" name="Ελεύθερη σχεδίαση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0" name="Ελεύθερη σχεδίαση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1" name="Ελεύθερη σχεδίαση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2" name="Ελεύθερη σχεδίαση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3" name="Ελεύθερη σχεδίαση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4" name="Ελεύθερη σχεδίαση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5" name="Ελεύθερη σχεδίαση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6" name="Ελεύθερη σχεδίαση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7" name="Ελεύθερη σχεδίαση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8" name="Ελεύθερη σχεδίαση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9" name="Ελεύθερη σχεδίαση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sp>
        <p:nvSpPr>
          <p:cNvPr id="310" name="Ελεύθερη σχεδίαση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grpSp>
        <p:nvGrpSpPr>
          <p:cNvPr id="311" name="Ομάδα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Ελεύθερη σχεδίαση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3" name="Ελεύθερη σχεδίαση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4" name="Ελεύθερη σχεδίαση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5" name="Ελεύθερη σχεδίαση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6" name="Ελεύθερη σχεδίαση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7" name="Ελεύθερη σχεδίαση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8" name="Ελεύθερη σχεδίαση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9" name="Ελεύθερη σχεδίαση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0" name="Ελεύθερη σχεδίαση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1" name="Ελεύθερη σχεδίαση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2" name="Ελεύθερη σχεδίαση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3" name="Ελεύθερη σχεδίαση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4" name="Ελεύθερη σχεδίαση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5" name="Ελεύθερη σχεδίαση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6" name="Ελεύθερη σχεδίαση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7" name="Ελεύθερη σχεδίαση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8" name="Ελεύθερη σχεδίαση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9" name="Ελεύθερη σχεδίαση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0" name="Ελεύθερη σχεδίαση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1" name="Ελεύθερη σχεδίαση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2" name="Ελεύθερη σχεδίαση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3" name="Ελεύθερη σχεδίαση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4" name="Ελεύθερη σχεδίαση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5" name="Ελεύθερη σχεδίαση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6" name="Ελεύθερη σχεδίαση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7" name="Ελεύθερη σχεδίαση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8" name="Ελεύθερη σχεδίαση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9" name="Ελεύθερη σχεδίαση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0" name="Ελεύθερη σχεδίαση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1" name="Ελεύθερη σχεδίαση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2" name="Ελεύθερη σχεδίαση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3" name="Ελεύθερη σχεδίαση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4" name="Ελεύθερη σχεδίαση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5" name="Ελεύθερη σχεδίαση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6" name="Ελεύθερη σχεδίαση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47" name="Ελεύθερη σχεδίαση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348" name="Ομάδα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Ομάδα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Ελεύθερη σχεδίαση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6" name="Ελεύθερη σχεδίαση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7" name="Ελεύθερη σχεδίαση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8" name="Ελεύθερη σχεδίαση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9" name="Ελεύθερη σχεδίαση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0" name="Ελεύθερη σχεδίαση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1" name="Ελεύθερη σχεδίαση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2" name="Ελεύθερη σχεδίαση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3" name="Ελεύθερη σχεδίαση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4" name="Ελεύθερη σχεδίαση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5" name="Ελεύθερη σχεδίαση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6" name="Ελεύθερη σχεδίαση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7" name="Ελεύθερη σχεδίαση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8" name="Ελεύθερη σχεδίαση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89" name="Ελεύθερη σχεδίαση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0" name="Ελεύθερη σχεδίαση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1" name="Ελεύθερη σχεδίαση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2" name="Ελεύθερη σχεδίαση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3" name="Ελεύθερη σχεδίαση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4" name="Ελεύθερη σχεδίαση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5" name="Ελεύθερη σχεδίαση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6" name="Ελεύθερη σχεδίαση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7" name="Ελεύθερη σχεδίαση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8" name="Ελεύθερη σχεδίαση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99" name="Ελεύθερη σχεδίαση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0" name="Ελεύθερη σχεδίαση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1" name="Ελεύθερη σχεδίαση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2" name="Ελεύθερη σχεδίαση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3" name="Ελεύθερη σχεδίαση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4" name="Ελεύθερη σχεδίαση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5" name="Ελεύθερη σχεδίαση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6" name="Ελεύθερη σχεδίαση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7" name="Ελεύθερη σχεδίαση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8" name="Ελεύθερη σχεδίαση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09" name="Ελεύθερη σχεδίαση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0" name="Ελεύθερη σχεδίαση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1" name="Ελεύθερη σχεδίαση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2" name="Ελεύθερη σχεδίαση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3" name="Ελεύθερη σχεδίαση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4" name="Ελεύθερη σχεδίαση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5" name="Ελεύθερη σχεδίαση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6" name="Ελεύθερη σχεδίαση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7" name="Ελεύθερη σχεδίαση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8" name="Ελεύθερη σχεδίαση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19" name="Ελεύθερη σχεδίαση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20" name="Ελεύθερη σχεδίαση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421" name="Ελεύθερη σχεδίαση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</p:grpSp>
        <p:grpSp>
          <p:nvGrpSpPr>
            <p:cNvPr id="350" name="Ομάδα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Ελεύθερη σχεδίαση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7" name="Ελεύθερη σχεδίαση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8" name="Ελεύθερη σχεδίαση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9" name="Ελεύθερη σχεδίαση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0" name="Ελεύθερη σχεδίαση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1" name="Ελεύθερη σχεδίαση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2" name="Ελεύθερη σχεδίαση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3" name="Ελεύθερη σχεδίαση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74" name="Ελεύθερη σχεδίαση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</p:grpSp>
        <p:grpSp>
          <p:nvGrpSpPr>
            <p:cNvPr id="351" name="Ομάδα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Ελεύθερη σχεδίαση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0" name="Ελεύθερη σχεδίαση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1" name="Ελεύθερη σχεδίαση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2" name="Ελεύθερη σχεδίαση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3" name="Ελεύθερη σχεδίαση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4" name="Ελεύθερη σχεδίαση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65" name="Ελεύθερη σχεδίαση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</p:grpSp>
        <p:grpSp>
          <p:nvGrpSpPr>
            <p:cNvPr id="352" name="Ομάδα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Ελεύθερη σχεδίαση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54" name="Ελεύθερη σχεδίαση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55" name="Ελεύθερη σχεδίαση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56" name="Ελεύθερη σχεδίαση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57" name="Ελεύθερη σχεδίαση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  <p:sp>
            <p:nvSpPr>
              <p:cNvPr id="358" name="Ελεύθερη σχεδίαση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l-GR" dirty="0"/>
              </a:p>
            </p:txBody>
          </p:sp>
        </p:grpSp>
      </p:grpSp>
      <p:grpSp>
        <p:nvGrpSpPr>
          <p:cNvPr id="422" name="Ομάδα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Ελεύθερη σχεδίαση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4" name="Ελεύθερη σχεδίαση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5" name="Ελεύθερη σχεδίαση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6" name="Ελεύθερη σχεδίαση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7" name="Ελεύθερη σχεδίαση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8" name="Ελεύθερη σχεδίαση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9" name="Ελεύθερη σχεδίαση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0" name="Ελεύθερη σχεδίαση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431" name="Ομάδα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Ελεύθερη σχεδίαση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3" name="Ελεύθερη σχεδίαση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4" name="Ελεύθερη σχεδίαση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5" name="Ελεύθερη σχεδίαση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6" name="Ελεύθερη σχεδίαση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7" name="Ελεύθερη σχεδίαση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8" name="Ελεύθερη σχεδίαση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39" name="Ελεύθερη σχεδίαση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440" name="Ομάδα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Ελεύθερη σχεδίαση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2" name="Ελεύθερη σχεδίαση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3" name="Ελεύθερη σχεδίαση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4" name="Ελεύθερη σχεδίαση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5" name="Ελεύθερη σχεδίαση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6" name="Ελεύθερη σχεδίαση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7" name="Ελεύθερη σχεδίαση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48" name="Ελεύθερη σχεδίαση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4" name="Σύμβολο κράτησης θέσης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C79562-8D20-4D4B-900C-D1DEFA5E8369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5" name="Σύμβολο κράτησης θέσης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Σύμβολο κράτησης θέσης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2" name="Σύμβολο κράτησης θέσης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34E005-C7AA-4A90-B51D-3F73F57C9B14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4" name="Σύμβολο κράτησης θέσης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4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 rtl="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E801E3-5B68-472F-BD99-8A552FA143D7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4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" name="Σύμβολο κράτησης θέσης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.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555161-0D29-427C-ABDF-3A8E71F084EC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λεύθερη σχεδίαση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8" name="Ελεύθερη σχεδίαση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9" name="Ελεύθερη σχεδίαση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grpSp>
        <p:nvGrpSpPr>
          <p:cNvPr id="10" name="Ομάδα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Ελεύθερη σχεδίαση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2" name="Ελεύθερη σχεδίαση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3" name="Ελεύθερη σχεδίαση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4" name="Ελεύθερη σχεδίαση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5" name="Ελεύθερη σχεδίαση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6" name="Ελεύθερη σχεδίαση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7" name="Ελεύθερη σχεδίαση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18" name="Ελεύθερη σχεδίαση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Ελεύθερη σχεδίαση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1" name="Ελεύθερη σχεδίαση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2" name="Ελεύθερη σχεδίαση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3" name="Ελεύθερη σχεδίαση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4" name="Ελεύθερη σχεδίαση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5" name="Ελεύθερη σχεδίαση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26" name="Ομάδα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Ελεύθερη σχεδίαση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8" name="Ελεύθερη σχεδίαση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29" name="Ελεύθερη σχεδίαση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0" name="Ελεύθερη σχεδίαση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1" name="Ελεύθερη σχεδίαση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2" name="Ελεύθερη σχεδίαση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3" name="Ελεύθερη σχεδίαση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34" name="Ομάδα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Ελεύθερη σχεδίαση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6" name="Ελεύθερη σχεδίαση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7" name="Ελεύθερη σχεδίαση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8" name="Ελεύθερη σχεδίαση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39" name="Ελεύθερη σχεδίαση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0" name="Ελεύθερη σχεδίαση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1" name="Ελεύθερη σχεδίαση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2" name="Ελεύθερη σχεδίαση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43" name="Ομάδα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Ελεύθερη σχεδίαση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5" name="Ελεύθερη σχεδίαση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6" name="Ελεύθερη σχεδίαση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7" name="Ελεύθερη σχεδίαση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8" name="Ελεύθερη σχεδίαση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49" name="Ελεύθερη σχεδίαση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0" name="Ελεύθερη σχεδίαση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1" name="Ελεύθερη σχεδίαση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52" name="Ομάδα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Ελεύθερη σχεδίαση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4" name="Ελεύθερη σχεδίαση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5" name="Ελεύθερη σχεδίαση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6" name="Ελεύθερη σχεδίαση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7" name="Ελεύθερη σχεδίαση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8" name="Ελεύθερη σχεδίαση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59" name="Ελεύθερη σχεδίαση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0" name="Ελεύθερη σχεδίαση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grpSp>
        <p:nvGrpSpPr>
          <p:cNvPr id="61" name="Ομάδα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Ελεύθερη σχεδίαση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3" name="Ελεύθερη σχεδίαση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4" name="Ελεύθερη σχεδίαση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5" name="Ελεύθερη σχεδίαση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6" name="Ελεύθερη σχεδίαση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7" name="Ελεύθερη σχεδίαση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8" name="Ελεύθερη σχεδίαση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  <p:sp>
          <p:nvSpPr>
            <p:cNvPr id="69" name="Ελεύθερη σχεδίαση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l-GR" dirty="0"/>
            </a:p>
          </p:txBody>
        </p:sp>
      </p:grpSp>
      <p:sp>
        <p:nvSpPr>
          <p:cNvPr id="2" name="Σύμβολο κράτησης θέσης τίτλου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dirty="0"/>
              <a:t>Στυλ κύριου τίτλου</a:t>
            </a:r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-GR" dirty="0"/>
              <a:t>Επεξεργασία 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692E0F39-C053-4BFA-918E-8FE9C7E4DB7C}" type="datetime1">
              <a:rPr lang="el-GR" smtClean="0"/>
              <a:t>26/12/2025</a:t>
            </a:fld>
            <a:endParaRPr lang="el-GR" dirty="0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840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encil-pen-write-rubber-yellow-16112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encil-pen-write-rubber-yellow-16112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encil-pen-write-rubber-yellow-16112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pencil-pen-write-rubber-yellow-161129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pencil-pen-write-rubber-yellow-161129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pencil-pen-write-rubber-yellow-161129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pencil-pen-write-rubber-yellow-161129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pencil-pen-write-rubber-yellow-161129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encil-pen-write-rubber-yellow-16112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744041" y="684972"/>
            <a:ext cx="9360418" cy="2263258"/>
          </a:xfrm>
        </p:spPr>
        <p:txBody>
          <a:bodyPr rtlCol="0"/>
          <a:lstStyle/>
          <a:p>
            <a:pPr rtl="0"/>
            <a:r>
              <a:rPr lang="el-GR" dirty="0"/>
              <a:t>Γλώσσα και εκφραστικά μέσα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>
          <a:xfrm>
            <a:off x="4742329" y="3429000"/>
            <a:ext cx="5818096" cy="952083"/>
          </a:xfrm>
        </p:spPr>
        <p:txBody>
          <a:bodyPr rtlCol="0"/>
          <a:lstStyle/>
          <a:p>
            <a:pPr rtl="0"/>
            <a:r>
              <a:rPr lang="el-GR" dirty="0"/>
              <a:t>Μαρία Κουρκουμέλη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82DEA8-CF10-5329-E1AB-8852DCF68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Υπερβολή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C52F46-667A-08C1-ABFA-7320FB886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1"/>
            <a:ext cx="9134856" cy="23696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Μια λέξη ή φράση που ξεπερνά το πραγματικό και συνηθισμένο, για να προκαλέσει ισχυρή εντύπωση.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Δημιουργεί χιούμορ ή δραματικότητα σε ένα κείμενο.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Συμβάλλει στο να μείνει η περιγραφή ή το μήνυμα στο μυαλό του αναγνώστη.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Προσδίδει χαρακτήρα και ένταση στη φωνή των ηρώων ή του αφηγητή.</a:t>
            </a:r>
          </a:p>
        </p:txBody>
      </p:sp>
      <p:pic>
        <p:nvPicPr>
          <p:cNvPr id="4" name="Εικόνα 3" descr="Εικόνα με δύο μολύβια.">
            <a:extLst>
              <a:ext uri="{FF2B5EF4-FFF2-40B4-BE49-F238E27FC236}">
                <a16:creationId xmlns:a16="http://schemas.microsoft.com/office/drawing/2014/main" id="{217E231B-ED8A-DB3E-B22B-5D671F76CF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30641" y="4227585"/>
            <a:ext cx="2198163" cy="173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05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BB7FC3-1D50-14BA-791D-057318A13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Προσωποποίηση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9B9B82-289C-306E-BD76-A5462A30B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1"/>
            <a:ext cx="9134856" cy="274168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προσωποποίηση είναι ένα εκφραστικό μέσο με το οποίο αποδίδονται σε άψυχα αντικείμενα, ζώα ή αφηρημένες έννοιες ανθρώπινες ιδιότητες, συμπεριφορές ή συναισθήματα.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προσωποποίηση ενισχύει τη φαντασία και κάνει τον λόγο πιο ενδιαφέρον, ζωντανό και ελκυστικό.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Επιτρέπει στον αναγνώστη να ταυτιστεί με αφηρημένα ή άψυχα στοιχεία, κάνοντάς τα πιο κατανοητά.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 marL="45720" indent="0">
              <a:buNone/>
            </a:pPr>
            <a:endParaRPr lang="el-GR" dirty="0"/>
          </a:p>
          <a:p>
            <a:pPr marL="45720" indent="0">
              <a:buNone/>
            </a:pPr>
            <a:endParaRPr lang="el-GR" dirty="0"/>
          </a:p>
          <a:p>
            <a:pPr marL="45720" indent="0">
              <a:buNone/>
            </a:pPr>
            <a:endParaRPr lang="el-GR" dirty="0"/>
          </a:p>
          <a:p>
            <a:pPr marL="4572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  <p:pic>
        <p:nvPicPr>
          <p:cNvPr id="4" name="Εικόνα 3" descr="Εικόνα με δύο μολύβια.">
            <a:extLst>
              <a:ext uri="{FF2B5EF4-FFF2-40B4-BE49-F238E27FC236}">
                <a16:creationId xmlns:a16="http://schemas.microsoft.com/office/drawing/2014/main" id="{4B57AB60-9B4C-65B8-C42C-DA6AF9BBE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58922" y="4321853"/>
            <a:ext cx="2198163" cy="173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54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D997FD-AC7A-5DE4-A223-B6553B1C2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/>
              <a:t>Διαβάστε το απόσπασμα και καταγράψτε τα εκφραστικά μέσα που θα εντοπίσετε, καθώς και τον </a:t>
            </a:r>
            <a:r>
              <a:rPr lang="el-GR" sz="2400" u="sng" dirty="0"/>
              <a:t>σκοπό</a:t>
            </a:r>
            <a:r>
              <a:rPr lang="el-GR" sz="2400" dirty="0"/>
              <a:t> που εξυπηρετούν στο κείμενο. (100 λέξεις)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EE2605-5C78-1E07-1DD8-FA3A0C20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l-GR" dirty="0"/>
              <a:t>Το Μεσολόγγι τώρα τοιμάζεται να βγει, με το σπαθί. Τοιμάζεται κι η χήρα Μάνθα, η Μεσολογγίτισσα, να βγει κι αυτή. O Τούρκος </a:t>
            </a:r>
            <a:r>
              <a:rPr lang="el-GR" b="1" dirty="0"/>
              <a:t>α</a:t>
            </a:r>
            <a:r>
              <a:rPr lang="el-GR" dirty="0"/>
              <a:t>’ νικήθηκε χίλιες φορές, της πείνας το θεριό είν’ ανίκητο. Έτσι ο λαός, μαζί με τη Φρουρά, πήρανε την απόφαση. Κι απόψε…Νύχτα, σκοτάδι. Η χήρα στα τυφλά ψηλαφώντας ηύρε το δέμα με τα ρούχα τ’ άχαρα του μακαρίτη ανδρός της. Η μπόμπα η τούρκικη τον έκοψε στα δυο, μόλις άρχιζε η πολιορκία. Κι αυτό μονάχα; Το βόλι, το σπαθί, της αρρώστιας η οργή, της πείνας η κατάρα θέρισαν κάθε δικό της, γύρω της. Έρημη η χήρα, έρημη με την Ανθή την κόρη της, εφτά χρονώ μικρούλα κι άρρωστη, στα βάσανα μπασμένη, από την πείνα αγνώριστη, φάντασμα ζωντανό, κι ήμερο κι </a:t>
            </a:r>
            <a:r>
              <a:rPr lang="el-GR" b="1" dirty="0"/>
              <a:t>ιλαρό </a:t>
            </a:r>
            <a:r>
              <a:rPr lang="el-GR" dirty="0"/>
              <a:t>σαν άλλου κόσμου πλάσμα. (Απόσπασμα από κείμενο του σχολ. Βιβλίου)</a:t>
            </a:r>
          </a:p>
          <a:p>
            <a:pPr marL="45720" indent="0">
              <a:buNone/>
            </a:pPr>
            <a:r>
              <a:rPr lang="el-GR" dirty="0"/>
              <a:t> *</a:t>
            </a:r>
            <a:r>
              <a:rPr lang="el-GR" b="1" dirty="0"/>
              <a:t>α</a:t>
            </a:r>
            <a:r>
              <a:rPr lang="el-GR" dirty="0"/>
              <a:t>': αν *</a:t>
            </a:r>
            <a:r>
              <a:rPr lang="el-GR" b="1" dirty="0"/>
              <a:t>ιλαρό</a:t>
            </a:r>
            <a:r>
              <a:rPr lang="el-GR" dirty="0"/>
              <a:t>: χαρωπό      </a:t>
            </a:r>
            <a:r>
              <a:rPr lang="el-GR" sz="1800" dirty="0"/>
              <a:t>Γ. Βλαχογιάννης, </a:t>
            </a:r>
            <a:r>
              <a:rPr lang="el-GR" sz="1800" i="1" dirty="0"/>
              <a:t>Μεγάλα χρόνια</a:t>
            </a:r>
            <a:r>
              <a:rPr lang="el-GR" sz="1800" dirty="0"/>
              <a:t>, Βιβλιοπωλείον της Εστίας </a:t>
            </a:r>
            <a:r>
              <a:rPr lang="el-GR" dirty="0"/>
              <a:t>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1226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1586" y="1819372"/>
            <a:ext cx="7806681" cy="707010"/>
          </a:xfrm>
        </p:spPr>
        <p:txBody>
          <a:bodyPr rtlCol="0">
            <a:noAutofit/>
          </a:bodyPr>
          <a:lstStyle/>
          <a:p>
            <a:pPr marL="457200" indent="-457200" rtl="0">
              <a:buFont typeface="Wingdings" panose="05000000000000000000" pitchFamily="2" charset="2"/>
              <a:buChar char="Ø"/>
            </a:pPr>
            <a:r>
              <a:rPr lang="el-GR" sz="2800" dirty="0"/>
              <a:t>Θα αναρτήσετε τις απαντήσεις σας στο </a:t>
            </a:r>
            <a:r>
              <a:rPr lang="en-US" sz="2800" dirty="0"/>
              <a:t>eclass </a:t>
            </a:r>
            <a:r>
              <a:rPr lang="el-GR" sz="2800" dirty="0"/>
              <a:t>σε αρχείο μορφής </a:t>
            </a:r>
            <a:r>
              <a:rPr lang="en-US" sz="2800" dirty="0"/>
              <a:t>word</a:t>
            </a:r>
            <a:r>
              <a:rPr lang="el-G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99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dirty="0"/>
              <a:t>Καλή μελέτη!</a:t>
            </a:r>
          </a:p>
        </p:txBody>
      </p:sp>
    </p:spTree>
    <p:extLst>
      <p:ext uri="{BB962C8B-B14F-4D97-AF65-F5344CB8AC3E}">
        <p14:creationId xmlns:p14="http://schemas.microsoft.com/office/powerpoint/2010/main" val="278717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2F88DF-6EDF-C60B-A443-90030331D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γλώσσα στη λογοτεχνία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B3FAE3-8157-63E2-6FD6-DC97755F7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1"/>
            <a:ext cx="9134856" cy="29918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Στη λογοτεχνία η γλώσσα δεν είναι απλά μέσο επικοινωνίας, αλλά εργαλείο καλλιτεχνικής έκφρασης, με το οποίο ο συγγραφέας δημιουργεί εικόνες, συναισθήματα και νοήματα μέσα στο κείμενο.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Συχνά χρησιμοποιεί ειδικές επιλογές λέξεων, στυλ, ρυθμό και εκφραστικά μέσα ώστε να δώσει βάθος, χρώμα και μοναδική φωνή στο κείμενο.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Ενισχύει την κριτική σκέψη και την αναγνωστική δεξιότητα, καθώς οι μαθητές παρατηρούν πώς οι γλωσσικές επιλογές και τα εκφραστικά μέσα διαμορφώνουν το νόημα και το ύφος του κειμένου.</a:t>
            </a:r>
          </a:p>
        </p:txBody>
      </p:sp>
      <p:pic>
        <p:nvPicPr>
          <p:cNvPr id="4" name="Εικόνα 3" descr="Εικόνα με δύο μολύβια.">
            <a:extLst>
              <a:ext uri="{FF2B5EF4-FFF2-40B4-BE49-F238E27FC236}">
                <a16:creationId xmlns:a16="http://schemas.microsoft.com/office/drawing/2014/main" id="{92505E76-E05F-EC0B-68B5-3A98E018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41728" y="4572755"/>
            <a:ext cx="2022784" cy="159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96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Τί είναι τα εκφραστικά μέσα;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Τα εκφραστικά μέσα είναι τρόποι με τους οποίους ο συγγραφέας χρησιμοποιεί την γλώσσα.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Κάνουν τον λόγο περισσότερο </a:t>
            </a:r>
            <a:r>
              <a:rPr lang="el-GR" b="1" dirty="0"/>
              <a:t>ζωντανό</a:t>
            </a:r>
            <a:r>
              <a:rPr lang="el-GR" dirty="0"/>
              <a:t>, </a:t>
            </a:r>
            <a:r>
              <a:rPr lang="el-GR" b="1" dirty="0"/>
              <a:t>άμεσο</a:t>
            </a:r>
            <a:r>
              <a:rPr lang="el-GR" dirty="0"/>
              <a:t> και </a:t>
            </a:r>
            <a:r>
              <a:rPr lang="el-GR" b="1" dirty="0"/>
              <a:t>παραστατικό</a:t>
            </a:r>
            <a:r>
              <a:rPr lang="el-G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Βοηθούν τον αναγνώστη να </a:t>
            </a:r>
            <a:r>
              <a:rPr lang="el-GR" b="1" dirty="0"/>
              <a:t>κατανοήσει καλύτερα</a:t>
            </a:r>
            <a:r>
              <a:rPr lang="el-GR" dirty="0"/>
              <a:t> το νόημα του κειμένου.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Βοηθούν τον αναγνώστη να </a:t>
            </a:r>
            <a:r>
              <a:rPr lang="el-GR" b="1" dirty="0"/>
              <a:t>συμμετέχει συναισθηματικά</a:t>
            </a:r>
            <a:r>
              <a:rPr lang="el-GR" dirty="0"/>
              <a:t> στο κείμενο και να </a:t>
            </a:r>
            <a:r>
              <a:rPr lang="el-GR" b="1" dirty="0"/>
              <a:t>οπτικοποιεί</a:t>
            </a:r>
            <a:r>
              <a:rPr lang="el-GR" dirty="0"/>
              <a:t> όσα διαβάζει.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Περιλαμβάνουν: </a:t>
            </a:r>
            <a:r>
              <a:rPr lang="el-GR" u="sng" dirty="0">
                <a:solidFill>
                  <a:srgbClr val="006600"/>
                </a:solidFill>
              </a:rPr>
              <a:t>επίθετα</a:t>
            </a:r>
            <a:r>
              <a:rPr lang="el-GR" dirty="0">
                <a:solidFill>
                  <a:srgbClr val="006600"/>
                </a:solidFill>
              </a:rPr>
              <a:t> και </a:t>
            </a:r>
            <a:r>
              <a:rPr lang="el-GR" u="sng" dirty="0">
                <a:solidFill>
                  <a:srgbClr val="006600"/>
                </a:solidFill>
              </a:rPr>
              <a:t>επιρρήματα</a:t>
            </a:r>
            <a:r>
              <a:rPr lang="el-GR" dirty="0">
                <a:solidFill>
                  <a:srgbClr val="006600"/>
                </a:solidFill>
              </a:rPr>
              <a:t>, </a:t>
            </a:r>
            <a:r>
              <a:rPr lang="el-GR" u="sng" dirty="0">
                <a:solidFill>
                  <a:srgbClr val="006600"/>
                </a:solidFill>
              </a:rPr>
              <a:t>παρομοιώσεις</a:t>
            </a:r>
            <a:r>
              <a:rPr lang="el-GR" dirty="0">
                <a:solidFill>
                  <a:srgbClr val="006600"/>
                </a:solidFill>
              </a:rPr>
              <a:t>, </a:t>
            </a:r>
            <a:r>
              <a:rPr lang="el-GR" u="sng" dirty="0">
                <a:solidFill>
                  <a:srgbClr val="006600"/>
                </a:solidFill>
              </a:rPr>
              <a:t>μεταφορές</a:t>
            </a:r>
            <a:r>
              <a:rPr lang="el-GR" dirty="0">
                <a:solidFill>
                  <a:srgbClr val="006600"/>
                </a:solidFill>
              </a:rPr>
              <a:t>, </a:t>
            </a:r>
            <a:r>
              <a:rPr lang="el-GR" u="sng" dirty="0">
                <a:solidFill>
                  <a:srgbClr val="006600"/>
                </a:solidFill>
              </a:rPr>
              <a:t>επανάληψη λέξεων</a:t>
            </a:r>
            <a:r>
              <a:rPr lang="el-GR" dirty="0">
                <a:solidFill>
                  <a:srgbClr val="006600"/>
                </a:solidFill>
              </a:rPr>
              <a:t> ή </a:t>
            </a:r>
            <a:r>
              <a:rPr lang="el-GR" u="sng" dirty="0">
                <a:solidFill>
                  <a:srgbClr val="006600"/>
                </a:solidFill>
              </a:rPr>
              <a:t>φράσεων</a:t>
            </a:r>
            <a:r>
              <a:rPr lang="el-GR" dirty="0">
                <a:solidFill>
                  <a:srgbClr val="006600"/>
                </a:solidFill>
              </a:rPr>
              <a:t>, </a:t>
            </a:r>
            <a:r>
              <a:rPr lang="el-GR" u="sng" dirty="0">
                <a:solidFill>
                  <a:srgbClr val="006600"/>
                </a:solidFill>
              </a:rPr>
              <a:t>ρητορικές ερωτήσεις</a:t>
            </a:r>
            <a:r>
              <a:rPr lang="el-GR" dirty="0">
                <a:solidFill>
                  <a:srgbClr val="006600"/>
                </a:solidFill>
              </a:rPr>
              <a:t>, </a:t>
            </a:r>
            <a:r>
              <a:rPr lang="el-GR" u="sng" dirty="0">
                <a:solidFill>
                  <a:srgbClr val="006600"/>
                </a:solidFill>
              </a:rPr>
              <a:t>αντίθεση</a:t>
            </a:r>
            <a:r>
              <a:rPr lang="el-GR" dirty="0">
                <a:solidFill>
                  <a:srgbClr val="006600"/>
                </a:solidFill>
              </a:rPr>
              <a:t>, </a:t>
            </a:r>
            <a:r>
              <a:rPr lang="el-GR" u="sng" dirty="0">
                <a:solidFill>
                  <a:srgbClr val="006600"/>
                </a:solidFill>
              </a:rPr>
              <a:t>υπερβολή</a:t>
            </a:r>
            <a:r>
              <a:rPr lang="el-GR" dirty="0">
                <a:solidFill>
                  <a:srgbClr val="006600"/>
                </a:solidFill>
              </a:rPr>
              <a:t> και </a:t>
            </a:r>
            <a:r>
              <a:rPr lang="el-GR" u="sng" dirty="0">
                <a:solidFill>
                  <a:srgbClr val="006600"/>
                </a:solidFill>
              </a:rPr>
              <a:t>προσωποποίηση</a:t>
            </a:r>
            <a:r>
              <a:rPr lang="el-G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Επίθετα και επιρρήματα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7"/>
            <a:ext cx="9144000" cy="2331464"/>
          </a:xfrm>
          <a:prstGeom prst="rect">
            <a:avLst/>
          </a:prstGeom>
        </p:spPr>
        <p:txBody>
          <a:bodyPr rtlCol="0"/>
          <a:lstStyle/>
          <a:p>
            <a:pPr lvl="0" rtl="0">
              <a:buFont typeface="Wingdings" panose="05000000000000000000" pitchFamily="2" charset="2"/>
              <a:buChar char="Ø"/>
            </a:pPr>
            <a:r>
              <a:rPr lang="el-GR" dirty="0"/>
              <a:t>Κάνουν την περιγραφή πιο ζωντανή και παραστατική, ώστε ο αναγνώστης να κάνει εικόνα στο μυαλό του τα πρόσωπα, τα αντικείμενα και τις καταστάσεις.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Τονίζουν τα χαρακτηριστικά, τις ιδιότητες ή την ένταση των προσώπων, των γεγονότων και των συναισθημάτων.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Κάνουν τον λόγο πιο εκφραστικό και ενδιαφέρον για τον αναγνώστη.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l-GR" dirty="0"/>
          </a:p>
        </p:txBody>
      </p:sp>
      <p:pic>
        <p:nvPicPr>
          <p:cNvPr id="5" name="Εικόνα 4" descr="Εικόνα με δυο μολύβια.">
            <a:extLst>
              <a:ext uri="{FF2B5EF4-FFF2-40B4-BE49-F238E27FC236}">
                <a16:creationId xmlns:a16="http://schemas.microsoft.com/office/drawing/2014/main" id="{ABA2A38C-8188-4B32-3362-F5B66C22D3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130641" y="4227585"/>
            <a:ext cx="2198163" cy="17372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Παρομοίωση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261426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Συγκρίνει δύο πράγματα ή καταστάσεις χρησιμοποιώντας λέξεις όπως το «σαν» ή «όπως».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Βοηθά τον αναγνώστη να φανταστεί με μεγαλύτερη ακρίβεια αυτό που περιγράφεται.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 Χρησιμοποιείται για να αποσαφηνίσει τις σύνθετες ή αφηρημένες έννοιες.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Κάνει την περιγραφή πιο ζωντανή και παραστατική.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l-GR" dirty="0"/>
          </a:p>
          <a:p>
            <a:pPr lvl="0">
              <a:buFont typeface="Wingdings" panose="05000000000000000000" pitchFamily="2" charset="2"/>
              <a:buChar char="Ø"/>
            </a:pPr>
            <a:endParaRPr lang="el-GR" dirty="0"/>
          </a:p>
        </p:txBody>
      </p:sp>
      <p:pic>
        <p:nvPicPr>
          <p:cNvPr id="4" name="Εικόνα 3" descr="Εικόνα με δύο μολύβια.">
            <a:extLst>
              <a:ext uri="{FF2B5EF4-FFF2-40B4-BE49-F238E27FC236}">
                <a16:creationId xmlns:a16="http://schemas.microsoft.com/office/drawing/2014/main" id="{A8D3CF2F-ACE5-E43E-973B-A09567EC85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130641" y="4227585"/>
            <a:ext cx="2198163" cy="17372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Μεταφορά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7"/>
            <a:ext cx="9144000" cy="1895474"/>
          </a:xfrm>
          <a:prstGeom prst="rect">
            <a:avLst/>
          </a:prstGeom>
        </p:spPr>
        <p:txBody>
          <a:bodyPr rtlCol="0"/>
          <a:lstStyle/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Η μεταφορά αποδίδει σε μια λέξη ή φράση νόημα διαφορετικό από αυτό που σημαίνει στην κυριολεξία.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Χρησιμοποιείται για να εκφράσει ιδέες ή συναισθήματα έμμεσα.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Προσδίδει βάθος και ένταση στην αφήγηση.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l-GR" dirty="0"/>
          </a:p>
        </p:txBody>
      </p:sp>
      <p:pic>
        <p:nvPicPr>
          <p:cNvPr id="4" name="Εικόνα 3" descr="Εικόνα με δύο μολύβια.">
            <a:extLst>
              <a:ext uri="{FF2B5EF4-FFF2-40B4-BE49-F238E27FC236}">
                <a16:creationId xmlns:a16="http://schemas.microsoft.com/office/drawing/2014/main" id="{6957726A-037F-2680-5E24-CD6E0D3531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130641" y="4227585"/>
            <a:ext cx="2198163" cy="17372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Επανάληψη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 Η χρήση μιας λέξης ή φράσης πολλές φορές στο κείμενο.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Χρησιμοποιείται για να δώσει έμφαση σε σημαντικές ιδέες ή συναισθήματα.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Δίνει ρυθμό και μουσικότητα στον λόγο, κάνοντάς τον πιο ζωντανό.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l-GR" dirty="0"/>
          </a:p>
        </p:txBody>
      </p:sp>
      <p:pic>
        <p:nvPicPr>
          <p:cNvPr id="4" name="Εικόνα 3" descr="Εικόνα με δύο μολύβια.">
            <a:extLst>
              <a:ext uri="{FF2B5EF4-FFF2-40B4-BE49-F238E27FC236}">
                <a16:creationId xmlns:a16="http://schemas.microsoft.com/office/drawing/2014/main" id="{DFCE4A4E-9983-9552-D0D6-6DFCE042B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130641" y="4227585"/>
            <a:ext cx="2198163" cy="17372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Ρητορικές ερωτήσεις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7"/>
            <a:ext cx="9144000" cy="2331464"/>
          </a:xfrm>
          <a:prstGeom prst="rect">
            <a:avLst/>
          </a:prstGeom>
        </p:spPr>
        <p:txBody>
          <a:bodyPr rtlCol="0"/>
          <a:lstStyle/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Ερωτήσεις που διατυπώνονται χωρίς να αναμένεται απάντηση.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Δημιουργούν κλίμα αμεσότητας και οικειότητας, δίνουν την αίσθηση του διαλόγου στον αναγνώστη ή τον ακροατή (θεατρικότητα).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Προσδίδουν, ορισμένες φορές, ειρωνικό τόνο στον λόγο του συγγραφέα.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dirty="0"/>
              <a:t>Προκαλούν ανησυχία και διεγείρουν τον προβληματισμό.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l-GR" dirty="0"/>
          </a:p>
        </p:txBody>
      </p:sp>
      <p:pic>
        <p:nvPicPr>
          <p:cNvPr id="4" name="Εικόνα 3" descr="Εικόνα με δύο μολύβια.">
            <a:extLst>
              <a:ext uri="{FF2B5EF4-FFF2-40B4-BE49-F238E27FC236}">
                <a16:creationId xmlns:a16="http://schemas.microsoft.com/office/drawing/2014/main" id="{2F6EB16A-975F-A33B-EEDA-DB5C8B579C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130641" y="4227585"/>
            <a:ext cx="2198163" cy="17372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E2FF28-EA24-CF31-94CD-5CE6E7CF3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Αντίθεση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EA68D1-9B6F-3035-D917-66A3B8CA3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1"/>
            <a:ext cx="9134856" cy="240737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παράθεση δύο εννοιών, ιδιοτήτων, καταστάσεων, ενεργειών, εικόνων που έχουν ολότελα διαφορετικά γνωρίσματα.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Χρησιμοποιείται για να τονίσει διαφορές ή συγκρούσεις.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Κάνει τον λόγο πιο δυναμικό και παραστατικό.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Συγκεντρώνει την προσοχή του αναγνώστη σε σημαντικά σημεία του κειμένου.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  <p:pic>
        <p:nvPicPr>
          <p:cNvPr id="4" name="Εικόνα 3" descr="Εικόνα με δύο μολύβια.">
            <a:extLst>
              <a:ext uri="{FF2B5EF4-FFF2-40B4-BE49-F238E27FC236}">
                <a16:creationId xmlns:a16="http://schemas.microsoft.com/office/drawing/2014/main" id="{4726B8FB-5323-6F9A-F2AC-96BCE27CDF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30641" y="4227585"/>
            <a:ext cx="2198163" cy="173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5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Επιστροφή στο σχολείο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987_TF02895270_TF02895270" id="{19328655-383E-44A6-8503-96801FDC1DF4}" vid="{3D251C11-0213-4245-930F-89866AF4FAA5}"/>
    </a:ext>
  </a:extLst>
</a:theme>
</file>

<file path=ppt/theme/theme2.xml><?xml version="1.0" encoding="utf-8"?>
<a:theme xmlns:a="http://schemas.openxmlformats.org/drawingml/2006/main" name="Θέμα του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για την επιστροφή στο δημοτικό σχολείο (ευρεία οθόνη)</Template>
  <TotalTime>552</TotalTime>
  <Words>790</Words>
  <Application>Microsoft Office PowerPoint</Application>
  <PresentationFormat>Ευρεία οθόνη</PresentationFormat>
  <Paragraphs>67</Paragraphs>
  <Slides>14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Arial</vt:lpstr>
      <vt:lpstr>Cambria</vt:lpstr>
      <vt:lpstr>Wingdings</vt:lpstr>
      <vt:lpstr>Επιστροφή στο σχολείο 16x9</vt:lpstr>
      <vt:lpstr>Γλώσσα και εκφραστικά μέσα</vt:lpstr>
      <vt:lpstr>Η γλώσσα στη λογοτεχνία</vt:lpstr>
      <vt:lpstr>Τί είναι τα εκφραστικά μέσα; </vt:lpstr>
      <vt:lpstr>Επίθετα και επιρρήματα</vt:lpstr>
      <vt:lpstr>Παρομοίωση </vt:lpstr>
      <vt:lpstr>Μεταφορά</vt:lpstr>
      <vt:lpstr>Επανάληψη </vt:lpstr>
      <vt:lpstr>Ρητορικές ερωτήσεις</vt:lpstr>
      <vt:lpstr>Αντίθεση</vt:lpstr>
      <vt:lpstr>Υπερβολή</vt:lpstr>
      <vt:lpstr>Προσωποποίηση</vt:lpstr>
      <vt:lpstr>Διαβάστε το απόσπασμα και καταγράψτε τα εκφραστικά μέσα που θα εντοπίσετε, καθώς και τον σκοπό που εξυπηρετούν στο κείμενο. (100 λέξεις)</vt:lpstr>
      <vt:lpstr>Θα αναρτήσετε τις απαντήσεις σας στο eclass σε αρχείο μορφής word.</vt:lpstr>
      <vt:lpstr>Καλή μελέτη!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Μαρια Κουρκουμελη</dc:creator>
  <cp:lastModifiedBy>Μαρια Κουρκουμελη</cp:lastModifiedBy>
  <cp:revision>1</cp:revision>
  <dcterms:created xsi:type="dcterms:W3CDTF">2025-12-26T12:43:06Z</dcterms:created>
  <dcterms:modified xsi:type="dcterms:W3CDTF">2025-12-26T21:55:10Z</dcterms:modified>
</cp:coreProperties>
</file>