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22045-05D7-4FF4-B29A-56C099EDDBAA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ACA59-E3C0-4BD3-A42D-9E7CF6F8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7ED46-ABFE-4468-B102-DCF6F92D0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764B627-4566-892C-0896-E4D905363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DCEAA9-2A0E-DF64-C90F-3EB8E1F6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00BA0B-951B-E087-ABD0-86AEEE6F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C8C2F-1E1A-8118-6510-6C5AA81F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FC448B-F539-A4DB-ECA5-AFB284A4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B455C2-AF77-87AB-810E-9335E5742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EEEAF6-D29B-D4D4-29B8-6F157AAA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9B5A52-DAF6-993F-181D-AEC49035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A09FFC-9AAE-59B4-9489-DE42B31A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17DCCBF-B7BC-53E1-CE6D-460E65B9D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1212281-162D-D025-8FB4-226FA465A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5D9A0B-20F3-98F3-E926-D5A1E3E7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9732E4-3386-CC81-388C-BF361F14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7E293E9-E497-F7B0-1DED-CE1C711C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2D5F3C-033F-8FB9-BE6B-E82A8EE6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0AE400-D6BA-A1B0-D98E-8C3E3FB5B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F69655-E4CE-8930-417A-B9962FF5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DDCDD0-3C1B-5261-C34C-59D86A3E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F10266-F78D-4142-A12A-07DB3546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43FB9E-EFD4-2F93-1BD4-A22EE864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EB5E65-6EE1-7C7C-C049-66EE0F3FD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50BF0E-8438-692D-E9D5-BF945B2B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19460D-DEBD-0460-59A7-B7104B35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3215CD-9391-BB3A-A3DC-1ED5563C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7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702BA-3356-2745-EB0F-C5534C54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694E61-2DA6-7C5E-E145-605CE32CA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3D06E3B-A3D3-5392-A81C-BED27549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A8E071-5B8F-9DA9-A1FC-E1F6A418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6E55B8-6D2A-E650-5C85-297601D5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98B5B8-4985-8829-D321-DA9A6F56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1AACA-04E0-A5EC-B2B4-A01A8BCF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023DAFA-7E5E-6261-8EC7-D9F7AEAD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38F705-3814-159C-8371-859BD4C98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C2C37DB-DD7C-3BB5-B21F-988FAC606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5CD5227-659A-A2BF-DC40-9250708D7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D6DB63A-1330-E9D0-49E6-B83FD931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CBCE1F3-87FB-EF5C-89AF-392EF4A1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5833D92-E0DA-B3EC-4D80-E2553F2F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0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17E04-934E-EDEA-B897-B650554D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9885832-AE01-06F8-0BA8-2DD066F3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5AA724E-0945-1426-7C44-BE68882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707812B-1ADF-E18A-FC1B-C51C337F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CEC2B8F-9218-8672-B4F9-8BF9FDDA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63F4EAC-0937-C62A-DE00-CD63C40C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2ABD3C-39C2-D4C7-77EE-608C9012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2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4A3C7D-357E-397D-2870-104CF2CD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987B19-0A57-9367-6B6C-E914365B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81E2F1-C044-574E-FBCE-03D856395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DD70CA0-8328-991B-2108-7D00AB13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C8CD118-89F4-0FC7-DB53-B6D17CB3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A61C22-71DA-F54D-991D-ABB72420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8ADC08-7F47-3371-4558-25C15794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CA83613-6A88-93E2-C652-A4A91A026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699F7F-C3AE-87E4-93C1-153B34A3F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752B1F-AE9D-023D-5C2E-91234C93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0FF4D5-F708-D651-9497-88EBF9F0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776810E-381F-59C9-A413-BE2F1296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C512F51-D77B-C9FD-197F-71D43F6A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66E6D1-6DAA-1A66-DD5D-F42668CCF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CE703F-EDC4-00E1-3FB7-77DCFA2A6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2A05-83B8-4919-A0E9-50CE340F8C03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AF6CE1-8976-1C0E-4D57-373E5B60C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ABFACF-99F5-6CD7-19FF-2A1B3B2FE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AFD1-D2AA-411C-AEC4-5643025A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microsoft.com/office/2017/04/relationships/track" Target="../media/track1.vt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microsoft.com/office/2017/04/relationships/track" Target="../media/track1.vtt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microsoft.com/office/2017/04/relationships/track" Target="../media/track1.vtt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microsoft.com/office/2017/04/relationships/track" Target="../media/track1.vtt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microsoft.com/office/2017/04/relationships/track" Target="../media/track1.vtt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BE6C68-D929-DBAC-C6F6-6DE04F314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9600" dirty="0"/>
              <a:t>Ο Ήλιος μας</a:t>
            </a:r>
            <a:endParaRPr lang="en-US" sz="9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2F39CA-92DF-A240-3B03-726FE11CD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Ήχος 4" descr="Ηχητική περιγραφή">
            <a:hlinkClick r:id="" action="ppaction://media"/>
            <a:extLst>
              <a:ext uri="{FF2B5EF4-FFF2-40B4-BE49-F238E27FC236}">
                <a16:creationId xmlns:a16="http://schemas.microsoft.com/office/drawing/2014/main" id="{97553797-E7E8-B7DB-E9BA-8924D61C2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5BF46FA-7C55-4E7D-9981-0DD492892873}" label="subtitles_sentences" lang="" r:embed="rId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0"/>
    </mc:Choice>
    <mc:Fallback xmlns="">
      <p:transition spd="slow" advTm="3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FB4F36-107D-EE3E-5C7A-E7CA6365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8" y="4268788"/>
            <a:ext cx="3932237" cy="1600200"/>
          </a:xfrm>
        </p:spPr>
        <p:txBody>
          <a:bodyPr>
            <a:noAutofit/>
          </a:bodyPr>
          <a:lstStyle/>
          <a:p>
            <a:r>
              <a:rPr lang="el-GR" sz="8800" dirty="0"/>
              <a:t>Ο Ήλιος είναι ένα αστέρι</a:t>
            </a:r>
            <a:endParaRPr lang="en-US" sz="8800" dirty="0"/>
          </a:p>
        </p:txBody>
      </p:sp>
      <p:pic>
        <p:nvPicPr>
          <p:cNvPr id="6" name="Θέση εικόνας 5" descr="Εικόνα που παρουσιάζει μια σφαίρα με έντονες αποχρώσεις του πορτοκαλί χρώματος. Απεικονίζει τον ήλιο από το διάστημα.">
            <a:extLst>
              <a:ext uri="{FF2B5EF4-FFF2-40B4-BE49-F238E27FC236}">
                <a16:creationId xmlns:a16="http://schemas.microsoft.com/office/drawing/2014/main" id="{AAF947BD-2214-E6A3-8E23-2A85403039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/>
      </p:pic>
      <p:pic>
        <p:nvPicPr>
          <p:cNvPr id="3" name="Ήχος 2" descr="Ηχητική περιγραφή">
            <a:hlinkClick r:id="" action="ppaction://media"/>
            <a:extLst>
              <a:ext uri="{FF2B5EF4-FFF2-40B4-BE49-F238E27FC236}">
                <a16:creationId xmlns:a16="http://schemas.microsoft.com/office/drawing/2014/main" id="{415E8C88-4870-EDB6-08FD-F72C385E4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9E00C91-2948-400B-AD55-475F63E37A7E}" label="subtitles_sentences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2"/>
    </mc:Choice>
    <mc:Fallback xmlns="">
      <p:transition spd="slow" advTm="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523DC3-6DC7-83C9-0D35-25B04A26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1" y="-95695"/>
            <a:ext cx="4506211" cy="5252485"/>
          </a:xfrm>
        </p:spPr>
        <p:txBody>
          <a:bodyPr>
            <a:noAutofit/>
          </a:bodyPr>
          <a:lstStyle/>
          <a:p>
            <a:r>
              <a:rPr lang="el-GR" sz="8000" dirty="0"/>
              <a:t>Ο Ήλιος μας δίνει</a:t>
            </a:r>
            <a:r>
              <a:rPr lang="en-US" sz="8000" dirty="0"/>
              <a:t>:</a:t>
            </a:r>
            <a:r>
              <a:rPr lang="el-GR" sz="8000" dirty="0"/>
              <a:t> Φως</a:t>
            </a:r>
            <a:endParaRPr lang="en-US" sz="8000" dirty="0"/>
          </a:p>
        </p:txBody>
      </p:sp>
      <p:pic>
        <p:nvPicPr>
          <p:cNvPr id="5" name="Θέση περιεχομένου 4" descr="Εικόνα που παρουσιάζει τον μπλε ουρανό και πολλά άσπρα σύννεφα να περιβάλλουν τον ήλιο, από τον οποίο ξεπροβάλλουν πολλές λευκές ακτίνες.&#10;">
            <a:extLst>
              <a:ext uri="{FF2B5EF4-FFF2-40B4-BE49-F238E27FC236}">
                <a16:creationId xmlns:a16="http://schemas.microsoft.com/office/drawing/2014/main" id="{CBB52EBE-7789-FE16-90AA-37D7DE36A5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4862" r="14862"/>
          <a:stretch/>
        </p:blipFill>
        <p:spPr>
          <a:prstGeom prst="rect">
            <a:avLst/>
          </a:prstGeom>
        </p:spPr>
      </p:pic>
      <p:pic>
        <p:nvPicPr>
          <p:cNvPr id="15" name="Ήχος 14" descr="Ηχητική περιγραφή">
            <a:hlinkClick r:id="" action="ppaction://media"/>
            <a:extLst>
              <a:ext uri="{FF2B5EF4-FFF2-40B4-BE49-F238E27FC236}">
                <a16:creationId xmlns:a16="http://schemas.microsoft.com/office/drawing/2014/main" id="{58586BBB-C6DB-3BB3-41D4-993CD0413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F89D94A-F0B5-4275-BDBB-A089758FEBAB}" label="subtitles_sentences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6"/>
    </mc:Choice>
    <mc:Fallback xmlns="">
      <p:transition spd="slow" advTm="5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583CDE-3AE5-5012-DD2D-99F8B49C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0" y="489099"/>
            <a:ext cx="4657245" cy="5371952"/>
          </a:xfrm>
        </p:spPr>
        <p:txBody>
          <a:bodyPr>
            <a:noAutofit/>
          </a:bodyPr>
          <a:lstStyle/>
          <a:p>
            <a:r>
              <a:rPr lang="el-GR" sz="8000" dirty="0"/>
              <a:t>Ο Ήλιος μας δίνει</a:t>
            </a:r>
            <a:r>
              <a:rPr lang="en-US" sz="8000" dirty="0"/>
              <a:t>:</a:t>
            </a:r>
            <a:br>
              <a:rPr lang="el-GR" sz="8000" dirty="0"/>
            </a:br>
            <a:r>
              <a:rPr lang="el-GR" sz="8000" dirty="0"/>
              <a:t>Ζέστη</a:t>
            </a:r>
            <a:br>
              <a:rPr lang="el-GR" sz="6600" dirty="0"/>
            </a:br>
            <a:endParaRPr lang="en-US" sz="6600" dirty="0"/>
          </a:p>
        </p:txBody>
      </p:sp>
      <p:pic>
        <p:nvPicPr>
          <p:cNvPr id="5" name="Θέση περιεχομένου 4" descr="Εικόνα που παρουσιάζει έναν άντρα να βρίσκεται σε εξωτερικό χώρο και να κρατάει ένα πλαστικό μπουκάλι νερό, το οποίο έχει ανοίξει και ακουμπάει στο πρόσωπο του για να δροσιστεί.">
            <a:extLst>
              <a:ext uri="{FF2B5EF4-FFF2-40B4-BE49-F238E27FC236}">
                <a16:creationId xmlns:a16="http://schemas.microsoft.com/office/drawing/2014/main" id="{94FC411B-1DEB-3BA7-53F4-CA22B17B55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2064" r="12064"/>
          <a:stretch/>
        </p:blipFill>
        <p:spPr>
          <a:prstGeom prst="rect">
            <a:avLst/>
          </a:prstGeom>
        </p:spPr>
      </p:pic>
      <p:pic>
        <p:nvPicPr>
          <p:cNvPr id="9" name="Ήχος 8" descr="Ηχητική περιγραφή">
            <a:hlinkClick r:id="" action="ppaction://media"/>
            <a:extLst>
              <a:ext uri="{FF2B5EF4-FFF2-40B4-BE49-F238E27FC236}">
                <a16:creationId xmlns:a16="http://schemas.microsoft.com/office/drawing/2014/main" id="{BE86F466-F5ED-B1F1-A5C6-238541C75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0EF8E51-C6C9-4168-B2BE-CFF9DDDB9F44}" label="subtitles_sentences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5"/>
    </mc:Choice>
    <mc:Fallback xmlns="">
      <p:transition spd="slow" advTm="5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0E68B-EEE3-809E-BF67-08A5C121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39" y="574158"/>
            <a:ext cx="4869896" cy="5720316"/>
          </a:xfrm>
        </p:spPr>
        <p:txBody>
          <a:bodyPr>
            <a:noAutofit/>
          </a:bodyPr>
          <a:lstStyle/>
          <a:p>
            <a:r>
              <a:rPr lang="el-GR" sz="8000" dirty="0"/>
              <a:t>Ο Ήλιος μας δίνει</a:t>
            </a:r>
            <a:r>
              <a:rPr lang="en-US" sz="8000" dirty="0"/>
              <a:t>:</a:t>
            </a:r>
            <a:br>
              <a:rPr lang="el-GR" sz="8000" dirty="0"/>
            </a:br>
            <a:r>
              <a:rPr lang="el-GR" sz="8000" dirty="0"/>
              <a:t>Ενέργεια</a:t>
            </a:r>
            <a:br>
              <a:rPr lang="el-GR" sz="8000" dirty="0"/>
            </a:br>
            <a:endParaRPr lang="en-US" sz="8000" dirty="0"/>
          </a:p>
        </p:txBody>
      </p:sp>
      <p:pic>
        <p:nvPicPr>
          <p:cNvPr id="9" name="Θέση περιεχομένου 8" descr="Εικόνα που παρουσιάζει έναν ζωγραφισμένο ήλιο με κίτρινο χρώμα και ένα ενεργειακό πάνελ σε μπλε και άσπρο χρώμα.">
            <a:extLst>
              <a:ext uri="{FF2B5EF4-FFF2-40B4-BE49-F238E27FC236}">
                <a16:creationId xmlns:a16="http://schemas.microsoft.com/office/drawing/2014/main" id="{8E1DEE49-284C-ACDA-F993-1AFD21F3FD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520" b="10520"/>
          <a:stretch/>
        </p:blipFill>
        <p:spPr>
          <a:xfrm>
            <a:off x="5582092" y="987425"/>
            <a:ext cx="5773295" cy="4873625"/>
          </a:xfrm>
          <a:prstGeom prst="rect">
            <a:avLst/>
          </a:prstGeom>
        </p:spPr>
      </p:pic>
      <p:pic>
        <p:nvPicPr>
          <p:cNvPr id="10" name="Ήχος 9" descr="Ηχητική περιγραφή">
            <a:hlinkClick r:id="" action="ppaction://media"/>
            <a:extLst>
              <a:ext uri="{FF2B5EF4-FFF2-40B4-BE49-F238E27FC236}">
                <a16:creationId xmlns:a16="http://schemas.microsoft.com/office/drawing/2014/main" id="{6CD53FFC-27D5-09DD-72D6-DFDE2E487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0829A86-2876-4499-B31A-AA3337B04033}" label="subtitles_sentences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"/>
    </mc:Choice>
    <mc:Fallback xmlns="">
      <p:transition spd="slow" advTm="5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</Words>
  <Application>Microsoft Office PowerPoint</Application>
  <PresentationFormat>Ευρεία οθόνη</PresentationFormat>
  <Paragraphs>5</Paragraphs>
  <Slides>5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Ο Ήλιος μας</vt:lpstr>
      <vt:lpstr>Ο Ήλιος είναι ένα αστέρι</vt:lpstr>
      <vt:lpstr>Ο Ήλιος μας δίνει: Φως</vt:lpstr>
      <vt:lpstr>Ο Ήλιος μας δίνει: Ζέστη </vt:lpstr>
      <vt:lpstr>Ο Ήλιος μας δίνει: Ενέργεια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efthimia.drakou@yahoo.com</dc:creator>
  <cp:lastModifiedBy>efthimia.drakou@yahoo.com</cp:lastModifiedBy>
  <cp:revision>3</cp:revision>
  <dcterms:created xsi:type="dcterms:W3CDTF">2025-12-06T11:57:53Z</dcterms:created>
  <dcterms:modified xsi:type="dcterms:W3CDTF">2025-12-08T14:08:48Z</dcterms:modified>
</cp:coreProperties>
</file>