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3"/>
  </p:notesMasterIdLst>
  <p:handoutMasterIdLst>
    <p:handoutMasterId r:id="rId14"/>
  </p:handoutMasterIdLst>
  <p:sldIdLst>
    <p:sldId id="256" r:id="rId5"/>
    <p:sldId id="257" r:id="rId6"/>
    <p:sldId id="258" r:id="rId7"/>
    <p:sldId id="259" r:id="rId8"/>
    <p:sldId id="260" r:id="rId9"/>
    <p:sldId id="263" r:id="rId10"/>
    <p:sldId id="261" r:id="rId11"/>
    <p:sldId id="262" r:id="rId12"/>
  </p:sldIdLst>
  <p:sldSz cx="12192000" cy="6858000"/>
  <p:notesSz cx="6858000" cy="9144000"/>
  <p:defaultTextStyle>
    <a:defPPr rtl="0">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EEF1"/>
    <a:srgbClr val="8FE8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52" autoAdjust="0"/>
    <p:restoredTop sz="94690" autoAdjust="0"/>
  </p:normalViewPr>
  <p:slideViewPr>
    <p:cSldViewPr snapToGrid="0" showGuides="1">
      <p:cViewPr varScale="1">
        <p:scale>
          <a:sx n="81" d="100"/>
          <a:sy n="81" d="100"/>
        </p:scale>
        <p:origin x="744" y="53"/>
      </p:cViewPr>
      <p:guideLst>
        <p:guide orient="horz" pos="2160"/>
        <p:guide pos="3840"/>
      </p:guideLst>
    </p:cSldViewPr>
  </p:slideViewPr>
  <p:notesTextViewPr>
    <p:cViewPr>
      <p:scale>
        <a:sx n="1" d="1"/>
        <a:sy n="1" d="1"/>
      </p:scale>
      <p:origin x="0" y="0"/>
    </p:cViewPr>
  </p:notesTextViewPr>
  <p:notesViewPr>
    <p:cSldViewPr snapToGrid="0" showGuides="1">
      <p:cViewPr varScale="1">
        <p:scale>
          <a:sx n="88" d="100"/>
          <a:sy n="88" d="100"/>
        </p:scale>
        <p:origin x="3828"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Μαρια Κουρκουμελη" userId="86c2c2826ea3e4cd" providerId="LiveId" clId="{D4E69B4C-8A57-4FFF-B0CA-D0240B134A03}"/>
    <pc:docChg chg="undo custSel addSld modSld modMainMaster">
      <pc:chgData name="Μαρια Κουρκουμελη" userId="86c2c2826ea3e4cd" providerId="LiveId" clId="{D4E69B4C-8A57-4FFF-B0CA-D0240B134A03}" dt="2025-12-26T23:31:39.519" v="2052" actId="962"/>
      <pc:docMkLst>
        <pc:docMk/>
      </pc:docMkLst>
      <pc:sldChg chg="modSp mod">
        <pc:chgData name="Μαρια Κουρκουμελη" userId="86c2c2826ea3e4cd" providerId="LiveId" clId="{D4E69B4C-8A57-4FFF-B0CA-D0240B134A03}" dt="2025-12-26T23:21:36.316" v="1717"/>
        <pc:sldMkLst>
          <pc:docMk/>
          <pc:sldMk cId="1652133998" sldId="256"/>
        </pc:sldMkLst>
        <pc:spChg chg="mod">
          <ac:chgData name="Μαρια Κουρκουμελη" userId="86c2c2826ea3e4cd" providerId="LiveId" clId="{D4E69B4C-8A57-4FFF-B0CA-D0240B134A03}" dt="2025-12-26T23:21:36.316" v="1717"/>
          <ac:spMkLst>
            <pc:docMk/>
            <pc:sldMk cId="1652133998" sldId="256"/>
            <ac:spMk id="6" creationId="{00000000-0000-0000-0000-000000000000}"/>
          </ac:spMkLst>
        </pc:spChg>
        <pc:picChg chg="mod">
          <ac:chgData name="Μαρια Κουρκουμελη" userId="86c2c2826ea3e4cd" providerId="LiveId" clId="{D4E69B4C-8A57-4FFF-B0CA-D0240B134A03}" dt="2025-12-26T23:21:36.316" v="1717"/>
          <ac:picMkLst>
            <pc:docMk/>
            <pc:sldMk cId="1652133998" sldId="256"/>
            <ac:picMk id="4" creationId="{00000000-0000-0000-0000-000000000000}"/>
          </ac:picMkLst>
        </pc:picChg>
      </pc:sldChg>
      <pc:sldChg chg="modSp mod">
        <pc:chgData name="Μαρια Κουρκουμελη" userId="86c2c2826ea3e4cd" providerId="LiveId" clId="{D4E69B4C-8A57-4FFF-B0CA-D0240B134A03}" dt="2025-12-26T23:21:36.316" v="1717"/>
        <pc:sldMkLst>
          <pc:docMk/>
          <pc:sldMk cId="1654255301" sldId="257"/>
        </pc:sldMkLst>
        <pc:spChg chg="mod">
          <ac:chgData name="Μαρια Κουρκουμελη" userId="86c2c2826ea3e4cd" providerId="LiveId" clId="{D4E69B4C-8A57-4FFF-B0CA-D0240B134A03}" dt="2025-12-26T23:21:36.316" v="1717"/>
          <ac:spMkLst>
            <pc:docMk/>
            <pc:sldMk cId="1654255301" sldId="257"/>
            <ac:spMk id="13" creationId="{00000000-0000-0000-0000-000000000000}"/>
          </ac:spMkLst>
        </pc:spChg>
        <pc:spChg chg="mod">
          <ac:chgData name="Μαρια Κουρκουμελη" userId="86c2c2826ea3e4cd" providerId="LiveId" clId="{D4E69B4C-8A57-4FFF-B0CA-D0240B134A03}" dt="2025-12-26T23:21:36.316" v="1717"/>
          <ac:spMkLst>
            <pc:docMk/>
            <pc:sldMk cId="1654255301" sldId="257"/>
            <ac:spMk id="14" creationId="{00000000-0000-0000-0000-000000000000}"/>
          </ac:spMkLst>
        </pc:spChg>
      </pc:sldChg>
      <pc:sldChg chg="modSp">
        <pc:chgData name="Μαρια Κουρκουμελη" userId="86c2c2826ea3e4cd" providerId="LiveId" clId="{D4E69B4C-8A57-4FFF-B0CA-D0240B134A03}" dt="2025-12-26T23:21:36.316" v="1717"/>
        <pc:sldMkLst>
          <pc:docMk/>
          <pc:sldMk cId="3140033145" sldId="258"/>
        </pc:sldMkLst>
        <pc:spChg chg="mod">
          <ac:chgData name="Μαρια Κουρκουμελη" userId="86c2c2826ea3e4cd" providerId="LiveId" clId="{D4E69B4C-8A57-4FFF-B0CA-D0240B134A03}" dt="2025-12-26T23:21:36.316" v="1717"/>
          <ac:spMkLst>
            <pc:docMk/>
            <pc:sldMk cId="3140033145" sldId="258"/>
            <ac:spMk id="2" creationId="{9981775F-38FF-3A85-2F1E-6EDFA6735F3E}"/>
          </ac:spMkLst>
        </pc:spChg>
      </pc:sldChg>
      <pc:sldChg chg="modSp mod">
        <pc:chgData name="Μαρια Κουρκουμελη" userId="86c2c2826ea3e4cd" providerId="LiveId" clId="{D4E69B4C-8A57-4FFF-B0CA-D0240B134A03}" dt="2025-12-26T22:58:34.904" v="1507" actId="113"/>
        <pc:sldMkLst>
          <pc:docMk/>
          <pc:sldMk cId="3383620631" sldId="259"/>
        </pc:sldMkLst>
        <pc:spChg chg="mod">
          <ac:chgData name="Μαρια Κουρκουμελη" userId="86c2c2826ea3e4cd" providerId="LiveId" clId="{D4E69B4C-8A57-4FFF-B0CA-D0240B134A03}" dt="2025-12-26T22:58:34.904" v="1507" actId="113"/>
          <ac:spMkLst>
            <pc:docMk/>
            <pc:sldMk cId="3383620631" sldId="259"/>
            <ac:spMk id="4" creationId="{CF57F50C-0613-CFB5-45FA-40725B124A57}"/>
          </ac:spMkLst>
        </pc:spChg>
      </pc:sldChg>
      <pc:sldChg chg="modSp mod">
        <pc:chgData name="Μαρια Κουρκουμελη" userId="86c2c2826ea3e4cd" providerId="LiveId" clId="{D4E69B4C-8A57-4FFF-B0CA-D0240B134A03}" dt="2025-12-25T19:23:23.392" v="325" actId="115"/>
        <pc:sldMkLst>
          <pc:docMk/>
          <pc:sldMk cId="1837384525" sldId="260"/>
        </pc:sldMkLst>
        <pc:spChg chg="mod">
          <ac:chgData name="Μαρια Κουρκουμελη" userId="86c2c2826ea3e4cd" providerId="LiveId" clId="{D4E69B4C-8A57-4FFF-B0CA-D0240B134A03}" dt="2025-12-25T19:23:23.392" v="325" actId="115"/>
          <ac:spMkLst>
            <pc:docMk/>
            <pc:sldMk cId="1837384525" sldId="260"/>
            <ac:spMk id="5" creationId="{35619294-20FC-5C91-E809-F6D16E02A56C}"/>
          </ac:spMkLst>
        </pc:spChg>
      </pc:sldChg>
      <pc:sldChg chg="addSp modSp new mod">
        <pc:chgData name="Μαρια Κουρκουμελη" userId="86c2c2826ea3e4cd" providerId="LiveId" clId="{D4E69B4C-8A57-4FFF-B0CA-D0240B134A03}" dt="2025-12-26T23:20:32.336" v="1700" actId="14100"/>
        <pc:sldMkLst>
          <pc:docMk/>
          <pc:sldMk cId="4004458869" sldId="261"/>
        </pc:sldMkLst>
        <pc:spChg chg="mod">
          <ac:chgData name="Μαρια Κουρκουμελη" userId="86c2c2826ea3e4cd" providerId="LiveId" clId="{D4E69B4C-8A57-4FFF-B0CA-D0240B134A03}" dt="2025-12-26T23:20:32.336" v="1700" actId="14100"/>
          <ac:spMkLst>
            <pc:docMk/>
            <pc:sldMk cId="4004458869" sldId="261"/>
            <ac:spMk id="2" creationId="{73043C8A-3CC2-F790-ECE8-15F43E770B6D}"/>
          </ac:spMkLst>
        </pc:spChg>
        <pc:spChg chg="add mod">
          <ac:chgData name="Μαρια Κουρκουμελη" userId="86c2c2826ea3e4cd" providerId="LiveId" clId="{D4E69B4C-8A57-4FFF-B0CA-D0240B134A03}" dt="2025-12-25T19:43:33.979" v="693" actId="115"/>
          <ac:spMkLst>
            <pc:docMk/>
            <pc:sldMk cId="4004458869" sldId="261"/>
            <ac:spMk id="4" creationId="{6F35EBE7-9ECD-B586-FBDD-70F2554AB540}"/>
          </ac:spMkLst>
        </pc:spChg>
        <pc:picChg chg="add mod">
          <ac:chgData name="Μαρια Κουρκουμελη" userId="86c2c2826ea3e4cd" providerId="LiveId" clId="{D4E69B4C-8A57-4FFF-B0CA-D0240B134A03}" dt="2025-12-25T19:18:33.089" v="285" actId="962"/>
          <ac:picMkLst>
            <pc:docMk/>
            <pc:sldMk cId="4004458869" sldId="261"/>
            <ac:picMk id="3" creationId="{985506C0-1026-DCA8-2898-6AC09977565F}"/>
          </ac:picMkLst>
        </pc:picChg>
      </pc:sldChg>
      <pc:sldChg chg="addSp delSp modSp new mod">
        <pc:chgData name="Μαρια Κουρκουμελη" userId="86c2c2826ea3e4cd" providerId="LiveId" clId="{D4E69B4C-8A57-4FFF-B0CA-D0240B134A03}" dt="2025-12-26T23:21:36.316" v="1717"/>
        <pc:sldMkLst>
          <pc:docMk/>
          <pc:sldMk cId="1834767175" sldId="262"/>
        </pc:sldMkLst>
        <pc:spChg chg="add mod">
          <ac:chgData name="Μαρια Κουρκουμελη" userId="86c2c2826ea3e4cd" providerId="LiveId" clId="{D4E69B4C-8A57-4FFF-B0CA-D0240B134A03}" dt="2025-12-25T19:57:16.569" v="1220" actId="1076"/>
          <ac:spMkLst>
            <pc:docMk/>
            <pc:sldMk cId="1834767175" sldId="262"/>
            <ac:spMk id="2" creationId="{C42940E9-51D6-AE9B-4553-148815645F58}"/>
          </ac:spMkLst>
        </pc:spChg>
        <pc:spChg chg="add mod">
          <ac:chgData name="Μαρια Κουρκουμελη" userId="86c2c2826ea3e4cd" providerId="LiveId" clId="{D4E69B4C-8A57-4FFF-B0CA-D0240B134A03}" dt="2025-12-26T23:21:36.316" v="1717"/>
          <ac:spMkLst>
            <pc:docMk/>
            <pc:sldMk cId="1834767175" sldId="262"/>
            <ac:spMk id="3" creationId="{C692B5DE-5A06-43D9-5523-C9DC92E628B6}"/>
          </ac:spMkLst>
        </pc:spChg>
        <pc:spChg chg="add del mod">
          <ac:chgData name="Μαρια Κουρκουμελη" userId="86c2c2826ea3e4cd" providerId="LiveId" clId="{D4E69B4C-8A57-4FFF-B0CA-D0240B134A03}" dt="2025-12-25T19:55:29.691" v="1135" actId="21"/>
          <ac:spMkLst>
            <pc:docMk/>
            <pc:sldMk cId="1834767175" sldId="262"/>
            <ac:spMk id="6" creationId="{31C27311-0E3F-6A91-5BCD-F1F23358FB32}"/>
          </ac:spMkLst>
        </pc:spChg>
        <pc:spChg chg="add del mod">
          <ac:chgData name="Μαρια Κουρκουμελη" userId="86c2c2826ea3e4cd" providerId="LiveId" clId="{D4E69B4C-8A57-4FFF-B0CA-D0240B134A03}" dt="2025-12-25T19:56:05.459" v="1142" actId="21"/>
          <ac:spMkLst>
            <pc:docMk/>
            <pc:sldMk cId="1834767175" sldId="262"/>
            <ac:spMk id="9" creationId="{2984627E-1013-8CD1-FE1D-D62F6E3B7D93}"/>
          </ac:spMkLst>
        </pc:spChg>
        <pc:spChg chg="add del mod">
          <ac:chgData name="Μαρια Κουρκουμελη" userId="86c2c2826ea3e4cd" providerId="LiveId" clId="{D4E69B4C-8A57-4FFF-B0CA-D0240B134A03}" dt="2025-12-25T19:56:56.454" v="1215"/>
          <ac:spMkLst>
            <pc:docMk/>
            <pc:sldMk cId="1834767175" sldId="262"/>
            <ac:spMk id="12" creationId="{2A45585B-33EA-07F4-0640-BCE0C73D2B92}"/>
          </ac:spMkLst>
        </pc:spChg>
        <pc:picChg chg="add del mod">
          <ac:chgData name="Μαρια Κουρκουμελη" userId="86c2c2826ea3e4cd" providerId="LiveId" clId="{D4E69B4C-8A57-4FFF-B0CA-D0240B134A03}" dt="2025-12-25T19:55:29.691" v="1135" actId="21"/>
          <ac:picMkLst>
            <pc:docMk/>
            <pc:sldMk cId="1834767175" sldId="262"/>
            <ac:picMk id="5" creationId="{BD6883F7-3E26-B43F-E216-D21F5B719690}"/>
          </ac:picMkLst>
        </pc:picChg>
        <pc:picChg chg="add del mod">
          <ac:chgData name="Μαρια Κουρκουμελη" userId="86c2c2826ea3e4cd" providerId="LiveId" clId="{D4E69B4C-8A57-4FFF-B0CA-D0240B134A03}" dt="2025-12-25T19:56:05.459" v="1142" actId="21"/>
          <ac:picMkLst>
            <pc:docMk/>
            <pc:sldMk cId="1834767175" sldId="262"/>
            <ac:picMk id="8" creationId="{FEBE12B8-7556-66D7-F3F6-C75D539DFB96}"/>
          </ac:picMkLst>
        </pc:picChg>
        <pc:picChg chg="add del mod">
          <ac:chgData name="Μαρια Κουρκουμελη" userId="86c2c2826ea3e4cd" providerId="LiveId" clId="{D4E69B4C-8A57-4FFF-B0CA-D0240B134A03}" dt="2025-12-25T19:59:50.968" v="1449" actId="962"/>
          <ac:picMkLst>
            <pc:docMk/>
            <pc:sldMk cId="1834767175" sldId="262"/>
            <ac:picMk id="11" creationId="{DD1E3FC4-7C91-96FD-D3DA-EAA009FDCE29}"/>
          </ac:picMkLst>
        </pc:picChg>
      </pc:sldChg>
      <pc:sldChg chg="addSp delSp modSp new mod setBg">
        <pc:chgData name="Μαρια Κουρκουμελη" userId="86c2c2826ea3e4cd" providerId="LiveId" clId="{D4E69B4C-8A57-4FFF-B0CA-D0240B134A03}" dt="2025-12-26T23:31:39.519" v="2052" actId="962"/>
        <pc:sldMkLst>
          <pc:docMk/>
          <pc:sldMk cId="4282109762" sldId="263"/>
        </pc:sldMkLst>
        <pc:spChg chg="add mod">
          <ac:chgData name="Μαρια Κουρκουμελη" userId="86c2c2826ea3e4cd" providerId="LiveId" clId="{D4E69B4C-8A57-4FFF-B0CA-D0240B134A03}" dt="2025-12-26T23:31:39.519" v="2052" actId="962"/>
          <ac:spMkLst>
            <pc:docMk/>
            <pc:sldMk cId="4282109762" sldId="263"/>
            <ac:spMk id="2" creationId="{9F9BE8E0-4E6F-7410-22EA-E8170681D9F3}"/>
          </ac:spMkLst>
        </pc:spChg>
        <pc:spChg chg="add del mod">
          <ac:chgData name="Μαρια Κουρκουμελη" userId="86c2c2826ea3e4cd" providerId="LiveId" clId="{D4E69B4C-8A57-4FFF-B0CA-D0240B134A03}" dt="2025-12-26T23:16:30.681" v="1679" actId="21"/>
          <ac:spMkLst>
            <pc:docMk/>
            <pc:sldMk cId="4282109762" sldId="263"/>
            <ac:spMk id="3" creationId="{B9080EAA-28A8-B264-6877-C4BD74BDD257}"/>
          </ac:spMkLst>
        </pc:spChg>
        <pc:spChg chg="add del mod">
          <ac:chgData name="Μαρια Κουρκουμελη" userId="86c2c2826ea3e4cd" providerId="LiveId" clId="{D4E69B4C-8A57-4FFF-B0CA-D0240B134A03}" dt="2025-12-26T23:16:58.515" v="1682" actId="21"/>
          <ac:spMkLst>
            <pc:docMk/>
            <pc:sldMk cId="4282109762" sldId="263"/>
            <ac:spMk id="4" creationId="{92223331-5C36-5DC2-6793-092EF8B12DD9}"/>
          </ac:spMkLst>
        </pc:spChg>
      </pc:sldChg>
      <pc:sldMasterChg chg="modTransition modSldLayout">
        <pc:chgData name="Μαρια Κουρκουμελη" userId="86c2c2826ea3e4cd" providerId="LiveId" clId="{D4E69B4C-8A57-4FFF-B0CA-D0240B134A03}" dt="2025-12-26T23:20:33.802" v="1703"/>
        <pc:sldMasterMkLst>
          <pc:docMk/>
          <pc:sldMasterMk cId="2855200752" sldId="2147483661"/>
        </pc:sldMasterMkLst>
        <pc:sldLayoutChg chg="modTransition">
          <pc:chgData name="Μαρια Κουρκουμελη" userId="86c2c2826ea3e4cd" providerId="LiveId" clId="{D4E69B4C-8A57-4FFF-B0CA-D0240B134A03}" dt="2025-12-26T23:20:33.802" v="1703"/>
          <pc:sldLayoutMkLst>
            <pc:docMk/>
            <pc:sldMasterMk cId="2855200752" sldId="2147483661"/>
            <pc:sldLayoutMk cId="2216919390" sldId="2147483662"/>
          </pc:sldLayoutMkLst>
        </pc:sldLayoutChg>
        <pc:sldLayoutChg chg="modTransition">
          <pc:chgData name="Μαρια Κουρκουμελη" userId="86c2c2826ea3e4cd" providerId="LiveId" clId="{D4E69B4C-8A57-4FFF-B0CA-D0240B134A03}" dt="2025-12-26T23:20:33.802" v="1703"/>
          <pc:sldLayoutMkLst>
            <pc:docMk/>
            <pc:sldMasterMk cId="2855200752" sldId="2147483661"/>
            <pc:sldLayoutMk cId="3220933422" sldId="2147483663"/>
          </pc:sldLayoutMkLst>
        </pc:sldLayoutChg>
        <pc:sldLayoutChg chg="modTransition">
          <pc:chgData name="Μαρια Κουρκουμελη" userId="86c2c2826ea3e4cd" providerId="LiveId" clId="{D4E69B4C-8A57-4FFF-B0CA-D0240B134A03}" dt="2025-12-26T23:20:33.802" v="1703"/>
          <pc:sldLayoutMkLst>
            <pc:docMk/>
            <pc:sldMasterMk cId="2855200752" sldId="2147483661"/>
            <pc:sldLayoutMk cId="3269332131" sldId="2147483664"/>
          </pc:sldLayoutMkLst>
        </pc:sldLayoutChg>
        <pc:sldLayoutChg chg="modTransition">
          <pc:chgData name="Μαρια Κουρκουμελη" userId="86c2c2826ea3e4cd" providerId="LiveId" clId="{D4E69B4C-8A57-4FFF-B0CA-D0240B134A03}" dt="2025-12-26T23:20:33.802" v="1703"/>
          <pc:sldLayoutMkLst>
            <pc:docMk/>
            <pc:sldMasterMk cId="2855200752" sldId="2147483661"/>
            <pc:sldLayoutMk cId="104488844" sldId="2147483665"/>
          </pc:sldLayoutMkLst>
        </pc:sldLayoutChg>
        <pc:sldLayoutChg chg="modTransition">
          <pc:chgData name="Μαρια Κουρκουμελη" userId="86c2c2826ea3e4cd" providerId="LiveId" clId="{D4E69B4C-8A57-4FFF-B0CA-D0240B134A03}" dt="2025-12-26T23:20:33.802" v="1703"/>
          <pc:sldLayoutMkLst>
            <pc:docMk/>
            <pc:sldMasterMk cId="2855200752" sldId="2147483661"/>
            <pc:sldLayoutMk cId="1255195716" sldId="2147483666"/>
          </pc:sldLayoutMkLst>
        </pc:sldLayoutChg>
        <pc:sldLayoutChg chg="modTransition">
          <pc:chgData name="Μαρια Κουρκουμελη" userId="86c2c2826ea3e4cd" providerId="LiveId" clId="{D4E69B4C-8A57-4FFF-B0CA-D0240B134A03}" dt="2025-12-26T23:20:33.802" v="1703"/>
          <pc:sldLayoutMkLst>
            <pc:docMk/>
            <pc:sldMasterMk cId="2855200752" sldId="2147483661"/>
            <pc:sldLayoutMk cId="195221128" sldId="2147483667"/>
          </pc:sldLayoutMkLst>
        </pc:sldLayoutChg>
        <pc:sldLayoutChg chg="modTransition">
          <pc:chgData name="Μαρια Κουρκουμελη" userId="86c2c2826ea3e4cd" providerId="LiveId" clId="{D4E69B4C-8A57-4FFF-B0CA-D0240B134A03}" dt="2025-12-26T23:20:33.802" v="1703"/>
          <pc:sldLayoutMkLst>
            <pc:docMk/>
            <pc:sldMasterMk cId="2855200752" sldId="2147483661"/>
            <pc:sldLayoutMk cId="1862877628" sldId="2147483668"/>
          </pc:sldLayoutMkLst>
        </pc:sldLayoutChg>
        <pc:sldLayoutChg chg="modTransition">
          <pc:chgData name="Μαρια Κουρκουμελη" userId="86c2c2826ea3e4cd" providerId="LiveId" clId="{D4E69B4C-8A57-4FFF-B0CA-D0240B134A03}" dt="2025-12-26T23:20:33.802" v="1703"/>
          <pc:sldLayoutMkLst>
            <pc:docMk/>
            <pc:sldMasterMk cId="2855200752" sldId="2147483661"/>
            <pc:sldLayoutMk cId="2754127853" sldId="2147483669"/>
          </pc:sldLayoutMkLst>
        </pc:sldLayoutChg>
        <pc:sldLayoutChg chg="modTransition">
          <pc:chgData name="Μαρια Κουρκουμελη" userId="86c2c2826ea3e4cd" providerId="LiveId" clId="{D4E69B4C-8A57-4FFF-B0CA-D0240B134A03}" dt="2025-12-26T23:20:33.802" v="1703"/>
          <pc:sldLayoutMkLst>
            <pc:docMk/>
            <pc:sldMasterMk cId="2855200752" sldId="2147483661"/>
            <pc:sldLayoutMk cId="676099140" sldId="2147483670"/>
          </pc:sldLayoutMkLst>
        </pc:sldLayoutChg>
        <pc:sldLayoutChg chg="addSp delSp">
          <pc:chgData name="Μαρια Κουρκουμελη" userId="86c2c2826ea3e4cd" providerId="LiveId" clId="{D4E69B4C-8A57-4FFF-B0CA-D0240B134A03}" dt="2025-12-26T23:20:33.802" v="1703"/>
          <pc:sldLayoutMkLst>
            <pc:docMk/>
            <pc:sldMasterMk cId="2855200752" sldId="2147483661"/>
            <pc:sldLayoutMk cId="2228904470" sldId="2147483673"/>
          </pc:sldLayoutMkLst>
          <pc:spChg chg="add del">
            <ac:chgData name="Μαρια Κουρκουμελη" userId="86c2c2826ea3e4cd" providerId="LiveId" clId="{D4E69B4C-8A57-4FFF-B0CA-D0240B134A03}" dt="2025-12-26T23:20:33.802" v="1703"/>
            <ac:spMkLst>
              <pc:docMk/>
              <pc:sldMasterMk cId="2855200752" sldId="2147483661"/>
              <pc:sldLayoutMk cId="2228904470" sldId="2147483673"/>
              <ac:spMk id="7" creationId="{00000000-0000-0000-0000-000000000000}"/>
            </ac:spMkLst>
          </pc:spChg>
          <pc:spChg chg="add del">
            <ac:chgData name="Μαρια Κουρκουμελη" userId="86c2c2826ea3e4cd" providerId="LiveId" clId="{D4E69B4C-8A57-4FFF-B0CA-D0240B134A03}" dt="2025-12-26T23:20:33.802" v="1703"/>
            <ac:spMkLst>
              <pc:docMk/>
              <pc:sldMasterMk cId="2855200752" sldId="2147483661"/>
              <pc:sldLayoutMk cId="2228904470" sldId="2147483673"/>
              <ac:spMk id="8" creationId="{00000000-0000-0000-0000-000000000000}"/>
            </ac:spMkLst>
          </pc:spChg>
          <pc:grpChg chg="add del">
            <ac:chgData name="Μαρια Κουρκουμελη" userId="86c2c2826ea3e4cd" providerId="LiveId" clId="{D4E69B4C-8A57-4FFF-B0CA-D0240B134A03}" dt="2025-12-26T23:20:33.802" v="1703"/>
            <ac:grpSpMkLst>
              <pc:docMk/>
              <pc:sldMasterMk cId="2855200752" sldId="2147483661"/>
              <pc:sldLayoutMk cId="2228904470" sldId="2147483673"/>
              <ac:grpSpMk id="13" creationId="{00000000-0000-0000-0000-000000000000}"/>
            </ac:grpSpMkLst>
          </pc:grpChg>
          <pc:grpChg chg="add del">
            <ac:chgData name="Μαρια Κουρκουμελη" userId="86c2c2826ea3e4cd" providerId="LiveId" clId="{D4E69B4C-8A57-4FFF-B0CA-D0240B134A03}" dt="2025-12-26T23:20:33.802" v="1703"/>
            <ac:grpSpMkLst>
              <pc:docMk/>
              <pc:sldMasterMk cId="2855200752" sldId="2147483661"/>
              <pc:sldLayoutMk cId="2228904470" sldId="2147483673"/>
              <ac:grpSpMk id="14" creationId="{00000000-0000-0000-0000-000000000000}"/>
            </ac:grpSpMkLst>
          </pc:grpChg>
          <pc:picChg chg="add del">
            <ac:chgData name="Μαρια Κουρκουμελη" userId="86c2c2826ea3e4cd" providerId="LiveId" clId="{D4E69B4C-8A57-4FFF-B0CA-D0240B134A03}" dt="2025-12-26T23:20:33.802" v="1703"/>
            <ac:picMkLst>
              <pc:docMk/>
              <pc:sldMasterMk cId="2855200752" sldId="2147483661"/>
              <pc:sldLayoutMk cId="2228904470" sldId="2147483673"/>
              <ac:picMk id="10" creationId="{00000000-0000-0000-0000-000000000000}"/>
            </ac:picMkLst>
          </pc:picChg>
        </pc:sldLayoutChg>
      </pc:sldMasterChg>
      <pc:sldMasterChg chg="modTransition modSldLayout">
        <pc:chgData name="Μαρια Κουρκουμελη" userId="86c2c2826ea3e4cd" providerId="LiveId" clId="{D4E69B4C-8A57-4FFF-B0CA-D0240B134A03}" dt="2025-12-26T23:21:36.316" v="1717"/>
        <pc:sldMasterMkLst>
          <pc:docMk/>
          <pc:sldMasterMk cId="4092191712" sldId="2147483661"/>
        </pc:sldMasterMkLst>
        <pc:sldLayoutChg chg="modTransition">
          <pc:chgData name="Μαρια Κουρκουμελη" userId="86c2c2826ea3e4cd" providerId="LiveId" clId="{D4E69B4C-8A57-4FFF-B0CA-D0240B134A03}" dt="2025-12-26T23:21:36.316" v="1717"/>
          <pc:sldLayoutMkLst>
            <pc:docMk/>
            <pc:sldMasterMk cId="4092191712" sldId="2147483661"/>
            <pc:sldLayoutMk cId="1231929881" sldId="2147483662"/>
          </pc:sldLayoutMkLst>
        </pc:sldLayoutChg>
        <pc:sldLayoutChg chg="modTransition">
          <pc:chgData name="Μαρια Κουρκουμελη" userId="86c2c2826ea3e4cd" providerId="LiveId" clId="{D4E69B4C-8A57-4FFF-B0CA-D0240B134A03}" dt="2025-12-26T23:21:36.316" v="1717"/>
          <pc:sldLayoutMkLst>
            <pc:docMk/>
            <pc:sldMasterMk cId="4092191712" sldId="2147483661"/>
            <pc:sldLayoutMk cId="2369337034" sldId="2147483663"/>
          </pc:sldLayoutMkLst>
        </pc:sldLayoutChg>
        <pc:sldLayoutChg chg="modTransition">
          <pc:chgData name="Μαρια Κουρκουμελη" userId="86c2c2826ea3e4cd" providerId="LiveId" clId="{D4E69B4C-8A57-4FFF-B0CA-D0240B134A03}" dt="2025-12-26T23:21:36.316" v="1717"/>
          <pc:sldLayoutMkLst>
            <pc:docMk/>
            <pc:sldMasterMk cId="4092191712" sldId="2147483661"/>
            <pc:sldLayoutMk cId="1159580596" sldId="2147483664"/>
          </pc:sldLayoutMkLst>
        </pc:sldLayoutChg>
        <pc:sldLayoutChg chg="modTransition">
          <pc:chgData name="Μαρια Κουρκουμελη" userId="86c2c2826ea3e4cd" providerId="LiveId" clId="{D4E69B4C-8A57-4FFF-B0CA-D0240B134A03}" dt="2025-12-26T23:21:36.316" v="1717"/>
          <pc:sldLayoutMkLst>
            <pc:docMk/>
            <pc:sldMasterMk cId="4092191712" sldId="2147483661"/>
            <pc:sldLayoutMk cId="3926375409" sldId="2147483665"/>
          </pc:sldLayoutMkLst>
        </pc:sldLayoutChg>
        <pc:sldLayoutChg chg="modTransition">
          <pc:chgData name="Μαρια Κουρκουμελη" userId="86c2c2826ea3e4cd" providerId="LiveId" clId="{D4E69B4C-8A57-4FFF-B0CA-D0240B134A03}" dt="2025-12-26T23:21:36.316" v="1717"/>
          <pc:sldLayoutMkLst>
            <pc:docMk/>
            <pc:sldMasterMk cId="4092191712" sldId="2147483661"/>
            <pc:sldLayoutMk cId="1972420890" sldId="2147483666"/>
          </pc:sldLayoutMkLst>
        </pc:sldLayoutChg>
        <pc:sldLayoutChg chg="modTransition">
          <pc:chgData name="Μαρια Κουρκουμελη" userId="86c2c2826ea3e4cd" providerId="LiveId" clId="{D4E69B4C-8A57-4FFF-B0CA-D0240B134A03}" dt="2025-12-26T23:21:36.316" v="1717"/>
          <pc:sldLayoutMkLst>
            <pc:docMk/>
            <pc:sldMasterMk cId="4092191712" sldId="2147483661"/>
            <pc:sldLayoutMk cId="1291007819" sldId="2147483667"/>
          </pc:sldLayoutMkLst>
        </pc:sldLayoutChg>
        <pc:sldLayoutChg chg="modTransition">
          <pc:chgData name="Μαρια Κουρκουμελη" userId="86c2c2826ea3e4cd" providerId="LiveId" clId="{D4E69B4C-8A57-4FFF-B0CA-D0240B134A03}" dt="2025-12-26T23:21:36.316" v="1717"/>
          <pc:sldLayoutMkLst>
            <pc:docMk/>
            <pc:sldMasterMk cId="4092191712" sldId="2147483661"/>
            <pc:sldLayoutMk cId="2094003653" sldId="2147483668"/>
          </pc:sldLayoutMkLst>
        </pc:sldLayoutChg>
        <pc:sldLayoutChg chg="modTransition">
          <pc:chgData name="Μαρια Κουρκουμελη" userId="86c2c2826ea3e4cd" providerId="LiveId" clId="{D4E69B4C-8A57-4FFF-B0CA-D0240B134A03}" dt="2025-12-26T23:21:36.316" v="1717"/>
          <pc:sldLayoutMkLst>
            <pc:docMk/>
            <pc:sldMasterMk cId="4092191712" sldId="2147483661"/>
            <pc:sldLayoutMk cId="3505232601" sldId="2147483669"/>
          </pc:sldLayoutMkLst>
        </pc:sldLayoutChg>
        <pc:sldLayoutChg chg="modTransition">
          <pc:chgData name="Μαρια Κουρκουμελη" userId="86c2c2826ea3e4cd" providerId="LiveId" clId="{D4E69B4C-8A57-4FFF-B0CA-D0240B134A03}" dt="2025-12-26T23:21:36.316" v="1717"/>
          <pc:sldLayoutMkLst>
            <pc:docMk/>
            <pc:sldMasterMk cId="4092191712" sldId="2147483661"/>
            <pc:sldLayoutMk cId="1275442433" sldId="2147483670"/>
          </pc:sldLayoutMkLst>
        </pc:sldLayoutChg>
        <pc:sldLayoutChg chg="addSp delSp">
          <pc:chgData name="Μαρια Κουρκουμελη" userId="86c2c2826ea3e4cd" providerId="LiveId" clId="{D4E69B4C-8A57-4FFF-B0CA-D0240B134A03}" dt="2025-12-26T23:21:36.316" v="1717"/>
          <pc:sldLayoutMkLst>
            <pc:docMk/>
            <pc:sldMasterMk cId="4092191712" sldId="2147483661"/>
            <pc:sldLayoutMk cId="2699899398" sldId="2147483679"/>
          </pc:sldLayoutMkLst>
          <pc:spChg chg="add del">
            <ac:chgData name="Μαρια Κουρκουμελη" userId="86c2c2826ea3e4cd" providerId="LiveId" clId="{D4E69B4C-8A57-4FFF-B0CA-D0240B134A03}" dt="2025-12-26T23:21:36.316" v="1717"/>
            <ac:spMkLst>
              <pc:docMk/>
              <pc:sldMasterMk cId="4092191712" sldId="2147483661"/>
              <pc:sldLayoutMk cId="2699899398" sldId="2147483679"/>
              <ac:spMk id="7" creationId="{00000000-0000-0000-0000-000000000000}"/>
            </ac:spMkLst>
          </pc:spChg>
          <pc:spChg chg="add del">
            <ac:chgData name="Μαρια Κουρκουμελη" userId="86c2c2826ea3e4cd" providerId="LiveId" clId="{D4E69B4C-8A57-4FFF-B0CA-D0240B134A03}" dt="2025-12-26T23:21:36.316" v="1717"/>
            <ac:spMkLst>
              <pc:docMk/>
              <pc:sldMasterMk cId="4092191712" sldId="2147483661"/>
              <pc:sldLayoutMk cId="2699899398" sldId="2147483679"/>
              <ac:spMk id="8" creationId="{00000000-0000-0000-0000-000000000000}"/>
            </ac:spMkLst>
          </pc:spChg>
          <pc:grpChg chg="add del">
            <ac:chgData name="Μαρια Κουρκουμελη" userId="86c2c2826ea3e4cd" providerId="LiveId" clId="{D4E69B4C-8A57-4FFF-B0CA-D0240B134A03}" dt="2025-12-26T23:21:36.316" v="1717"/>
            <ac:grpSpMkLst>
              <pc:docMk/>
              <pc:sldMasterMk cId="4092191712" sldId="2147483661"/>
              <pc:sldLayoutMk cId="2699899398" sldId="2147483679"/>
              <ac:grpSpMk id="13" creationId="{00000000-0000-0000-0000-000000000000}"/>
            </ac:grpSpMkLst>
          </pc:grpChg>
          <pc:grpChg chg="add del">
            <ac:chgData name="Μαρια Κουρκουμελη" userId="86c2c2826ea3e4cd" providerId="LiveId" clId="{D4E69B4C-8A57-4FFF-B0CA-D0240B134A03}" dt="2025-12-26T23:21:36.316" v="1717"/>
            <ac:grpSpMkLst>
              <pc:docMk/>
              <pc:sldMasterMk cId="4092191712" sldId="2147483661"/>
              <pc:sldLayoutMk cId="2699899398" sldId="2147483679"/>
              <ac:grpSpMk id="14" creationId="{00000000-0000-0000-0000-000000000000}"/>
            </ac:grpSpMkLst>
          </pc:grpChg>
          <pc:picChg chg="add del">
            <ac:chgData name="Μαρια Κουρκουμελη" userId="86c2c2826ea3e4cd" providerId="LiveId" clId="{D4E69B4C-8A57-4FFF-B0CA-D0240B134A03}" dt="2025-12-26T23:21:36.316" v="1717"/>
            <ac:picMkLst>
              <pc:docMk/>
              <pc:sldMasterMk cId="4092191712" sldId="2147483661"/>
              <pc:sldLayoutMk cId="2699899398" sldId="2147483679"/>
              <ac:picMk id="10" creationId="{00000000-0000-0000-0000-000000000000}"/>
            </ac:picMkLst>
          </pc:pic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l-GR" dirty="0">
              <a:latin typeface="Arial" panose="020B0604020202020204" pitchFamily="34" charset="0"/>
            </a:endParaRPr>
          </a:p>
        </p:txBody>
      </p:sp>
      <p:sp>
        <p:nvSpPr>
          <p:cNvPr id="3" name="Θέση ημερομηνίας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B412E30F-5349-4902-8BC2-69D58F8EF02B}" type="datetime1">
              <a:rPr lang="el-GR" smtClean="0">
                <a:latin typeface="Arial" panose="020B0604020202020204" pitchFamily="34" charset="0"/>
              </a:rPr>
              <a:t>27/12/2025</a:t>
            </a:fld>
            <a:endParaRPr lang="el-GR" dirty="0">
              <a:latin typeface="Arial" panose="020B0604020202020204" pitchFamily="34" charset="0"/>
            </a:endParaRPr>
          </a:p>
        </p:txBody>
      </p:sp>
      <p:sp>
        <p:nvSpPr>
          <p:cNvPr id="4" name="Θέση υποσέλιδου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l-GR" dirty="0">
              <a:latin typeface="Arial" panose="020B0604020202020204" pitchFamily="34" charset="0"/>
            </a:endParaRPr>
          </a:p>
        </p:txBody>
      </p:sp>
      <p:sp>
        <p:nvSpPr>
          <p:cNvPr id="5" name="Θέση αριθμού διαφάνειας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06834459-7356-44BF-850D-8B30C4FB3B6B}" type="slidenum">
              <a:rPr lang="el-GR">
                <a:latin typeface="Arial" panose="020B0604020202020204" pitchFamily="34" charset="0"/>
              </a:rPr>
              <a:t>‹#›</a:t>
            </a:fld>
            <a:endParaRPr lang="el-GR" dirty="0">
              <a:latin typeface="Arial" panose="020B0604020202020204" pitchFamily="34" charset="0"/>
            </a:endParaRPr>
          </a:p>
        </p:txBody>
      </p:sp>
    </p:spTree>
    <p:extLst>
      <p:ext uri="{BB962C8B-B14F-4D97-AF65-F5344CB8AC3E}">
        <p14:creationId xmlns:p14="http://schemas.microsoft.com/office/powerpoint/2010/main" val="246901652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l-GR" noProof="0" dirty="0"/>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fld id="{CF91AB57-D5D0-40C8-A484-CE588D7256AC}" type="datetime1">
              <a:rPr lang="el-GR" noProof="0" smtClean="0"/>
              <a:t>27/12/2025</a:t>
            </a:fld>
            <a:endParaRPr lang="el-GR" noProof="0" dirty="0"/>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l-GR" noProof="0" dirty="0"/>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l-GR" noProof="0"/>
              <a:t>Κάντε κλικ για επεξεργασία των στυλ κειμένου του υποδείγματος</a:t>
            </a:r>
          </a:p>
          <a:p>
            <a:pPr lvl="1" rtl="0"/>
            <a:r>
              <a:rPr lang="el-GR" noProof="0"/>
              <a:t>Δεύτερου επιπέδου</a:t>
            </a:r>
          </a:p>
          <a:p>
            <a:pPr lvl="2" rtl="0"/>
            <a:r>
              <a:rPr lang="el-GR" noProof="0"/>
              <a:t>Τρίτου επιπέδου</a:t>
            </a:r>
          </a:p>
          <a:p>
            <a:pPr lvl="3" rtl="0"/>
            <a:r>
              <a:rPr lang="el-GR" noProof="0"/>
              <a:t>Τέταρτου επιπέδου</a:t>
            </a:r>
          </a:p>
          <a:p>
            <a:pPr lvl="4" rtl="0"/>
            <a:r>
              <a:rPr lang="el-GR" noProof="0"/>
              <a:t>Πέμπτου επιπέδου</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l-GR" noProof="0" dirty="0"/>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0A3C37BE-C303-496D-B5CD-85F2937540FC}" type="slidenum">
              <a:rPr lang="el-GR" noProof="0" smtClean="0"/>
              <a:pPr/>
              <a:t>‹#›</a:t>
            </a:fld>
            <a:endParaRPr lang="el-GR" noProof="0" dirty="0"/>
          </a:p>
        </p:txBody>
      </p:sp>
    </p:spTree>
    <p:extLst>
      <p:ext uri="{BB962C8B-B14F-4D97-AF65-F5344CB8AC3E}">
        <p14:creationId xmlns:p14="http://schemas.microsoft.com/office/powerpoint/2010/main" val="335084220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2pPr>
    <a:lvl3pPr marL="9144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3pPr>
    <a:lvl4pPr marL="13716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4pPr>
    <a:lvl5pPr marL="18288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txBody>
          <a:bodyPr/>
          <a:lstStyle/>
          <a:p>
            <a:endParaRPr lang="el-GR" dirty="0"/>
          </a:p>
        </p:txBody>
      </p:sp>
      <p:sp>
        <p:nvSpPr>
          <p:cNvPr id="3" name="Θέση σημειώσεων 2"/>
          <p:cNvSpPr>
            <a:spLocks noGrp="1"/>
          </p:cNvSpPr>
          <p:nvPr>
            <p:ph type="body" idx="1"/>
          </p:nvPr>
        </p:nvSpPr>
        <p:spPr/>
        <p:txBody>
          <a:bodyPr rtlCol="0"/>
          <a:lstStyle/>
          <a:p>
            <a:pPr rtl="0"/>
            <a:r>
              <a:rPr lang="el-GR" b="1" i="1" dirty="0">
                <a:latin typeface="Arial" pitchFamily="34" charset="0"/>
                <a:cs typeface="Arial" pitchFamily="34" charset="0"/>
              </a:rPr>
              <a:t>ΣΗΜΕΙΩΣΗ:</a:t>
            </a:r>
          </a:p>
          <a:p>
            <a:pPr rtl="0"/>
            <a:r>
              <a:rPr lang="el-GR" i="1" dirty="0">
                <a:latin typeface="Arial" pitchFamily="34" charset="0"/>
                <a:cs typeface="Arial" pitchFamily="34" charset="0"/>
              </a:rPr>
              <a:t>Για να αλλάξετε την εικόνα σε αυτή τη διαφάνεια, επιλέξτε την εικόνα και διαγράψτε τη. Στη συνέχεια, κάντε κλικ στο εικονίδιο "Εικόνες" στο σύμβολο κράτησης θέσης για να εισαγάγετε τη δική σας εικόνα.</a:t>
            </a:r>
          </a:p>
        </p:txBody>
      </p:sp>
      <p:sp>
        <p:nvSpPr>
          <p:cNvPr id="4" name="Θέση αριθμού διαφάνειας 3"/>
          <p:cNvSpPr>
            <a:spLocks noGrp="1"/>
          </p:cNvSpPr>
          <p:nvPr>
            <p:ph type="sldNum" sz="quarter" idx="10"/>
          </p:nvPr>
        </p:nvSpPr>
        <p:spPr/>
        <p:txBody>
          <a:bodyPr rtlCol="0"/>
          <a:lstStyle/>
          <a:p>
            <a:pPr rtl="0"/>
            <a:fld id="{0A3C37BE-C303-496D-B5CD-85F2937540FC}" type="slidenum">
              <a:rPr lang="el-GR" smtClean="0"/>
              <a:t>1</a:t>
            </a:fld>
            <a:endParaRPr lang="el-GR" dirty="0"/>
          </a:p>
        </p:txBody>
      </p:sp>
    </p:spTree>
    <p:extLst>
      <p:ext uri="{BB962C8B-B14F-4D97-AF65-F5344CB8AC3E}">
        <p14:creationId xmlns:p14="http://schemas.microsoft.com/office/powerpoint/2010/main" val="24061502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txBody>
          <a:bodyPr/>
          <a:lstStyle/>
          <a:p>
            <a:endParaRPr lang="el-GR" dirty="0"/>
          </a:p>
        </p:txBody>
      </p:sp>
      <p:sp>
        <p:nvSpPr>
          <p:cNvPr id="3" name="Θέση σημειώσεων 2"/>
          <p:cNvSpPr>
            <a:spLocks noGrp="1"/>
          </p:cNvSpPr>
          <p:nvPr>
            <p:ph type="body" idx="1"/>
          </p:nvPr>
        </p:nvSpPr>
        <p:spPr/>
        <p:txBody>
          <a:bodyPr rtlCol="0"/>
          <a:lstStyle/>
          <a:p>
            <a:pPr rtl="0"/>
            <a:endParaRPr lang="el-GR" dirty="0"/>
          </a:p>
        </p:txBody>
      </p:sp>
      <p:sp>
        <p:nvSpPr>
          <p:cNvPr id="4" name="Θέση αριθμού διαφάνειας 3"/>
          <p:cNvSpPr>
            <a:spLocks noGrp="1"/>
          </p:cNvSpPr>
          <p:nvPr>
            <p:ph type="sldNum" sz="quarter" idx="5"/>
          </p:nvPr>
        </p:nvSpPr>
        <p:spPr/>
        <p:txBody>
          <a:bodyPr rtlCol="0"/>
          <a:lstStyle/>
          <a:p>
            <a:pPr rtl="0"/>
            <a:fld id="{0A3C37BE-C303-496D-B5CD-85F2937540FC}" type="slidenum">
              <a:rPr lang="el-GR" smtClean="0"/>
              <a:t>2</a:t>
            </a:fld>
            <a:endParaRPr lang="el-GR" dirty="0"/>
          </a:p>
        </p:txBody>
      </p:sp>
    </p:spTree>
    <p:extLst>
      <p:ext uri="{BB962C8B-B14F-4D97-AF65-F5344CB8AC3E}">
        <p14:creationId xmlns:p14="http://schemas.microsoft.com/office/powerpoint/2010/main" val="1443239682"/>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8" name="Ορθογώνιο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latin typeface="Arial" panose="020B0604020202020204" pitchFamily="34" charset="0"/>
            </a:endParaRPr>
          </a:p>
        </p:txBody>
      </p:sp>
      <p:pic>
        <p:nvPicPr>
          <p:cNvPr id="11" name="Εικόνα 10"/>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4445" y="0"/>
            <a:ext cx="1747524" cy="2292094"/>
          </a:xfrm>
          <a:prstGeom prst="rect">
            <a:avLst/>
          </a:prstGeom>
        </p:spPr>
      </p:pic>
      <p:sp>
        <p:nvSpPr>
          <p:cNvPr id="2" name="Τίτλος 1"/>
          <p:cNvSpPr>
            <a:spLocks noGrp="1"/>
          </p:cNvSpPr>
          <p:nvPr>
            <p:ph type="ctrTitle" hasCustomPrompt="1"/>
          </p:nvPr>
        </p:nvSpPr>
        <p:spPr>
          <a:xfrm>
            <a:off x="1104900" y="2292094"/>
            <a:ext cx="10096500" cy="2219691"/>
          </a:xfrm>
        </p:spPr>
        <p:txBody>
          <a:bodyPr rtlCol="0" anchor="ctr">
            <a:normAutofit/>
          </a:bodyPr>
          <a:lstStyle>
            <a:lvl1pPr algn="l">
              <a:defRPr sz="4400" cap="all" baseline="0"/>
            </a:lvl1pPr>
          </a:lstStyle>
          <a:p>
            <a:pPr rtl="0"/>
            <a:r>
              <a:rPr lang="el-GR" noProof="0"/>
              <a:t>Κάντε κλικ για να επεξεργαστείτε το Στυλ κύριου τίτλου</a:t>
            </a:r>
          </a:p>
        </p:txBody>
      </p:sp>
      <p:sp>
        <p:nvSpPr>
          <p:cNvPr id="3" name="Υπότιτλος 2"/>
          <p:cNvSpPr>
            <a:spLocks noGrp="1"/>
          </p:cNvSpPr>
          <p:nvPr>
            <p:ph type="subTitle" idx="1"/>
          </p:nvPr>
        </p:nvSpPr>
        <p:spPr>
          <a:xfrm>
            <a:off x="1104898" y="4511784"/>
            <a:ext cx="10096501" cy="955565"/>
          </a:xfrm>
        </p:spPr>
        <p:txBody>
          <a:bodyPr rtlCol="0">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l-GR" noProof="0"/>
              <a:t>Κάντε κλικ για να επεξεργαστείτε τον υπότιτλο του υποδείγματος</a:t>
            </a:r>
          </a:p>
        </p:txBody>
      </p:sp>
      <p:sp>
        <p:nvSpPr>
          <p:cNvPr id="7" name="Ορθογώνιο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latin typeface="Arial" panose="020B0604020202020204" pitchFamily="34" charset="0"/>
            </a:endParaRPr>
          </a:p>
        </p:txBody>
      </p:sp>
      <p:sp>
        <p:nvSpPr>
          <p:cNvPr id="4" name="Θέση ημερομηνίας 3"/>
          <p:cNvSpPr>
            <a:spLocks noGrp="1"/>
          </p:cNvSpPr>
          <p:nvPr>
            <p:ph type="dt" sz="half" idx="10"/>
          </p:nvPr>
        </p:nvSpPr>
        <p:spPr/>
        <p:txBody>
          <a:bodyPr rtlCol="0"/>
          <a:lstStyle>
            <a:lvl1pPr>
              <a:defRPr baseline="0">
                <a:solidFill>
                  <a:schemeClr val="tx1">
                    <a:lumMod val="20000"/>
                    <a:lumOff val="80000"/>
                  </a:schemeClr>
                </a:solidFill>
              </a:defRPr>
            </a:lvl1pPr>
          </a:lstStyle>
          <a:p>
            <a:pPr rtl="0"/>
            <a:fld id="{41DB3F92-FA95-436F-9C6D-18B43F12215F}" type="datetime1">
              <a:rPr lang="el-GR" noProof="0" smtClean="0"/>
              <a:t>27/12/2025</a:t>
            </a:fld>
            <a:endParaRPr lang="el-GR" noProof="0" dirty="0"/>
          </a:p>
        </p:txBody>
      </p:sp>
      <p:sp>
        <p:nvSpPr>
          <p:cNvPr id="5" name="Θέση υποσέλιδου 4"/>
          <p:cNvSpPr>
            <a:spLocks noGrp="1"/>
          </p:cNvSpPr>
          <p:nvPr>
            <p:ph type="ftr" sz="quarter" idx="11"/>
          </p:nvPr>
        </p:nvSpPr>
        <p:spPr/>
        <p:txBody>
          <a:bodyPr rtlCol="0"/>
          <a:lstStyle>
            <a:lvl1pPr>
              <a:defRPr baseline="0">
                <a:solidFill>
                  <a:schemeClr val="tx1">
                    <a:lumMod val="20000"/>
                    <a:lumOff val="80000"/>
                  </a:schemeClr>
                </a:solidFill>
              </a:defRPr>
            </a:lvl1pPr>
          </a:lstStyle>
          <a:p>
            <a:pPr rtl="0"/>
            <a:endParaRPr lang="el-GR" noProof="0" dirty="0"/>
          </a:p>
        </p:txBody>
      </p:sp>
      <p:sp>
        <p:nvSpPr>
          <p:cNvPr id="6" name="Θέση αριθμού διαφάνειας 5"/>
          <p:cNvSpPr>
            <a:spLocks noGrp="1"/>
          </p:cNvSpPr>
          <p:nvPr>
            <p:ph type="sldNum" sz="quarter" idx="12"/>
          </p:nvPr>
        </p:nvSpPr>
        <p:spPr/>
        <p:txBody>
          <a:bodyPr rtlCol="0"/>
          <a:lstStyle>
            <a:lvl1pPr>
              <a:defRPr baseline="0">
                <a:solidFill>
                  <a:schemeClr val="tx1">
                    <a:lumMod val="20000"/>
                    <a:lumOff val="80000"/>
                  </a:schemeClr>
                </a:solidFill>
              </a:defRPr>
            </a:lvl1pPr>
          </a:lstStyle>
          <a:p>
            <a:pPr rtl="0"/>
            <a:fld id="{0FF54DE5-C571-48E8-A5BC-B369434E2F44}" type="slidenum">
              <a:rPr lang="el-GR" noProof="0" smtClean="0"/>
              <a:pPr/>
              <a:t>‹#›</a:t>
            </a:fld>
            <a:endParaRPr lang="el-GR" noProof="0" dirty="0"/>
          </a:p>
        </p:txBody>
      </p:sp>
    </p:spTree>
    <p:extLst>
      <p:ext uri="{BB962C8B-B14F-4D97-AF65-F5344CB8AC3E}">
        <p14:creationId xmlns:p14="http://schemas.microsoft.com/office/powerpoint/2010/main" val="1659756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p:txBody>
          <a:bodyPr rtlCol="0" anchor="b"/>
          <a:lstStyle>
            <a:lvl1pPr>
              <a:defRPr sz="3200"/>
            </a:lvl1pPr>
          </a:lstStyle>
          <a:p>
            <a:pPr rtl="0"/>
            <a:r>
              <a:rPr lang="el-GR" noProof="0"/>
              <a:t>Κάντε κλικ για να επεξεργαστείτε το Στυλ κύριου τίτλου</a:t>
            </a:r>
          </a:p>
        </p:txBody>
      </p:sp>
      <p:sp>
        <p:nvSpPr>
          <p:cNvPr id="4" name="Θέση κειμένου 3"/>
          <p:cNvSpPr>
            <a:spLocks noGrp="1"/>
          </p:cNvSpPr>
          <p:nvPr>
            <p:ph type="body" sz="half" idx="2" hasCustomPrompt="1"/>
          </p:nvPr>
        </p:nvSpPr>
        <p:spPr>
          <a:xfrm>
            <a:off x="1104900" y="1600200"/>
            <a:ext cx="3396996" cy="4572000"/>
          </a:xfrm>
        </p:spPr>
        <p:txBody>
          <a:bodyPr rtlCol="0">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l-GR" noProof="0"/>
              <a:t>Στυλ υποδείγματος κειμένου</a:t>
            </a:r>
          </a:p>
        </p:txBody>
      </p:sp>
      <p:sp>
        <p:nvSpPr>
          <p:cNvPr id="3" name="Θέση εικόνας 2" descr="Ένα κενό πλαίσιο κράτησης θέσης για να προσθέσετε μια εικόνα. Κάντε κλικ στο πλαίσιο κράτησης θέσης και επιλέξτε την εικόνα που θέλετε να προσθέσετε."/>
          <p:cNvSpPr>
            <a:spLocks noGrp="1"/>
          </p:cNvSpPr>
          <p:nvPr>
            <p:ph type="pic" idx="1"/>
          </p:nvPr>
        </p:nvSpPr>
        <p:spPr>
          <a:xfrm>
            <a:off x="4654671" y="1600199"/>
            <a:ext cx="6430912" cy="4572001"/>
          </a:xfrm>
        </p:spPr>
        <p:txBody>
          <a:bodyPr tIns="1188720" rtlCol="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l-GR" noProof="0" dirty="0"/>
              <a:t>Κάντε κλικ στο εικονίδιο για να προσθέσετε εικόνα</a:t>
            </a:r>
          </a:p>
        </p:txBody>
      </p:sp>
      <p:sp>
        <p:nvSpPr>
          <p:cNvPr id="5" name="Θέση ημερομηνίας 4"/>
          <p:cNvSpPr>
            <a:spLocks noGrp="1"/>
          </p:cNvSpPr>
          <p:nvPr>
            <p:ph type="dt" sz="half" idx="10"/>
          </p:nvPr>
        </p:nvSpPr>
        <p:spPr/>
        <p:txBody>
          <a:bodyPr rtlCol="0"/>
          <a:lstStyle/>
          <a:p>
            <a:pPr rtl="0"/>
            <a:fld id="{677E190C-BB8B-4DE6-B690-65D3458A2B62}" type="datetime1">
              <a:rPr lang="el-GR" noProof="0" smtClean="0"/>
              <a:t>27/12/2025</a:t>
            </a:fld>
            <a:endParaRPr lang="el-GR" noProof="0" dirty="0"/>
          </a:p>
        </p:txBody>
      </p:sp>
      <p:sp>
        <p:nvSpPr>
          <p:cNvPr id="6" name="Θέση υποσέλιδου 5"/>
          <p:cNvSpPr>
            <a:spLocks noGrp="1"/>
          </p:cNvSpPr>
          <p:nvPr>
            <p:ph type="ftr" sz="quarter" idx="11"/>
          </p:nvPr>
        </p:nvSpPr>
        <p:spPr/>
        <p:txBody>
          <a:bodyPr rtlCol="0"/>
          <a:lstStyle/>
          <a:p>
            <a:pPr rtl="0"/>
            <a:endParaRPr lang="el-GR" noProof="0" dirty="0"/>
          </a:p>
        </p:txBody>
      </p:sp>
      <p:sp>
        <p:nvSpPr>
          <p:cNvPr id="7" name="Θέση αριθμού διαφάνειας 6"/>
          <p:cNvSpPr>
            <a:spLocks noGrp="1"/>
          </p:cNvSpPr>
          <p:nvPr>
            <p:ph type="sldNum" sz="quarter" idx="12"/>
          </p:nvPr>
        </p:nvSpPr>
        <p:spPr/>
        <p:txBody>
          <a:bodyPr rtlCol="0"/>
          <a:lstStyle/>
          <a:p>
            <a:pPr rtl="0"/>
            <a:fld id="{0FF54DE5-C571-48E8-A5BC-B369434E2F44}" type="slidenum">
              <a:rPr lang="el-GR" noProof="0"/>
              <a:t>‹#›</a:t>
            </a:fld>
            <a:endParaRPr lang="el-GR" noProof="0" dirty="0"/>
          </a:p>
        </p:txBody>
      </p:sp>
    </p:spTree>
    <p:extLst>
      <p:ext uri="{BB962C8B-B14F-4D97-AF65-F5344CB8AC3E}">
        <p14:creationId xmlns:p14="http://schemas.microsoft.com/office/powerpoint/2010/main" val="769637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p:txBody>
          <a:bodyPr rtlCol="0"/>
          <a:lstStyle/>
          <a:p>
            <a:pPr rtl="0"/>
            <a:r>
              <a:rPr lang="el-GR" noProof="0"/>
              <a:t>Κάντε κλικ για να επεξεργαστείτε το Στυλ κύριου τίτλου</a:t>
            </a:r>
          </a:p>
        </p:txBody>
      </p:sp>
      <p:sp>
        <p:nvSpPr>
          <p:cNvPr id="3" name="Σύμβολο κράτησης θέσης κατακόρυφου κειμένου 2"/>
          <p:cNvSpPr>
            <a:spLocks noGrp="1"/>
          </p:cNvSpPr>
          <p:nvPr>
            <p:ph type="body" orient="vert" idx="1" hasCustomPrompt="1"/>
          </p:nvPr>
        </p:nvSpPr>
        <p:spPr/>
        <p:txBody>
          <a:bodyPr vert="eaVert" rtlCol="0"/>
          <a:lstStyle/>
          <a:p>
            <a:pPr lvl="0" rtl="0"/>
            <a:r>
              <a:rPr lang="el-GR" noProof="0"/>
              <a:t>Στυλ υποδείγματος κειμένου</a:t>
            </a:r>
          </a:p>
          <a:p>
            <a:pPr lvl="1" rtl="0"/>
            <a:r>
              <a:rPr lang="el-GR" noProof="0"/>
              <a:t>Δεύτερου επιπέδου</a:t>
            </a:r>
          </a:p>
          <a:p>
            <a:pPr lvl="2" rtl="0"/>
            <a:r>
              <a:rPr lang="el-GR" noProof="0"/>
              <a:t>Τρίτου επιπέδου</a:t>
            </a:r>
          </a:p>
          <a:p>
            <a:pPr lvl="3" rtl="0"/>
            <a:r>
              <a:rPr lang="el-GR" noProof="0"/>
              <a:t>Τέταρτου επιπέδου</a:t>
            </a:r>
          </a:p>
          <a:p>
            <a:pPr lvl="4" rtl="0"/>
            <a:r>
              <a:rPr lang="el-GR" noProof="0"/>
              <a:t>Πέμπτου επιπέδου</a:t>
            </a:r>
          </a:p>
        </p:txBody>
      </p:sp>
      <p:sp>
        <p:nvSpPr>
          <p:cNvPr id="4" name="Θέση ημερομηνίας 3"/>
          <p:cNvSpPr>
            <a:spLocks noGrp="1"/>
          </p:cNvSpPr>
          <p:nvPr>
            <p:ph type="dt" sz="half" idx="10"/>
          </p:nvPr>
        </p:nvSpPr>
        <p:spPr/>
        <p:txBody>
          <a:bodyPr rtlCol="0"/>
          <a:lstStyle/>
          <a:p>
            <a:pPr rtl="0"/>
            <a:fld id="{8479C18E-071D-4807-B2B4-E362316FC28E}" type="datetime1">
              <a:rPr lang="el-GR" noProof="0" smtClean="0"/>
              <a:t>27/12/2025</a:t>
            </a:fld>
            <a:endParaRPr lang="el-GR" noProof="0" dirty="0"/>
          </a:p>
        </p:txBody>
      </p:sp>
      <p:sp>
        <p:nvSpPr>
          <p:cNvPr id="5" name="Θέση υποσέλιδου 4"/>
          <p:cNvSpPr>
            <a:spLocks noGrp="1"/>
          </p:cNvSpPr>
          <p:nvPr>
            <p:ph type="ftr" sz="quarter" idx="11"/>
          </p:nvPr>
        </p:nvSpPr>
        <p:spPr/>
        <p:txBody>
          <a:bodyPr rtlCol="0"/>
          <a:lstStyle/>
          <a:p>
            <a:pPr rtl="0"/>
            <a:endParaRPr lang="el-GR" noProof="0" dirty="0"/>
          </a:p>
        </p:txBody>
      </p:sp>
      <p:sp>
        <p:nvSpPr>
          <p:cNvPr id="6" name="Θέση αριθμού διαφάνειας 5"/>
          <p:cNvSpPr>
            <a:spLocks noGrp="1"/>
          </p:cNvSpPr>
          <p:nvPr>
            <p:ph type="sldNum" sz="quarter" idx="12"/>
          </p:nvPr>
        </p:nvSpPr>
        <p:spPr/>
        <p:txBody>
          <a:bodyPr rtlCol="0"/>
          <a:lstStyle/>
          <a:p>
            <a:pPr rtl="0"/>
            <a:fld id="{0FF54DE5-C571-48E8-A5BC-B369434E2F44}" type="slidenum">
              <a:rPr lang="el-GR" noProof="0"/>
              <a:t>‹#›</a:t>
            </a:fld>
            <a:endParaRPr lang="el-GR" noProof="0" dirty="0"/>
          </a:p>
        </p:txBody>
      </p:sp>
    </p:spTree>
    <p:extLst>
      <p:ext uri="{BB962C8B-B14F-4D97-AF65-F5344CB8AC3E}">
        <p14:creationId xmlns:p14="http://schemas.microsoft.com/office/powerpoint/2010/main" val="2012076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hasCustomPrompt="1"/>
          </p:nvPr>
        </p:nvSpPr>
        <p:spPr>
          <a:xfrm>
            <a:off x="9372600" y="365125"/>
            <a:ext cx="1714500" cy="5811838"/>
          </a:xfrm>
        </p:spPr>
        <p:txBody>
          <a:bodyPr vert="eaVert" rtlCol="0"/>
          <a:lstStyle/>
          <a:p>
            <a:pPr rtl="0"/>
            <a:r>
              <a:rPr lang="el-GR" noProof="0"/>
              <a:t>Κάντε κλικ για να επεξεργαστείτε το Στυλ κύριου τίτλου</a:t>
            </a:r>
          </a:p>
        </p:txBody>
      </p:sp>
      <p:sp>
        <p:nvSpPr>
          <p:cNvPr id="3" name="Σύμβολο κράτησης θέσης κατακόρυφου κειμένου 2"/>
          <p:cNvSpPr>
            <a:spLocks noGrp="1"/>
          </p:cNvSpPr>
          <p:nvPr>
            <p:ph type="body" orient="vert" idx="1" hasCustomPrompt="1"/>
          </p:nvPr>
        </p:nvSpPr>
        <p:spPr>
          <a:xfrm>
            <a:off x="1104900" y="365125"/>
            <a:ext cx="8098896" cy="5811838"/>
          </a:xfrm>
        </p:spPr>
        <p:txBody>
          <a:bodyPr vert="eaVert" rtlCol="0"/>
          <a:lstStyle/>
          <a:p>
            <a:pPr lvl="0" rtl="0"/>
            <a:r>
              <a:rPr lang="el-GR" noProof="0"/>
              <a:t>Στυλ υποδείγματος κειμένου</a:t>
            </a:r>
          </a:p>
          <a:p>
            <a:pPr lvl="1" rtl="0"/>
            <a:r>
              <a:rPr lang="el-GR" noProof="0"/>
              <a:t>Δεύτερου επιπέδου</a:t>
            </a:r>
          </a:p>
          <a:p>
            <a:pPr lvl="2" rtl="0"/>
            <a:r>
              <a:rPr lang="el-GR" noProof="0"/>
              <a:t>Τρίτου επιπέδου</a:t>
            </a:r>
          </a:p>
          <a:p>
            <a:pPr lvl="3" rtl="0"/>
            <a:r>
              <a:rPr lang="el-GR" noProof="0"/>
              <a:t>Τέταρτου επιπέδου</a:t>
            </a:r>
          </a:p>
          <a:p>
            <a:pPr lvl="4" rtl="0"/>
            <a:r>
              <a:rPr lang="el-GR" noProof="0"/>
              <a:t>Πέμπτου επιπέδου</a:t>
            </a:r>
          </a:p>
        </p:txBody>
      </p:sp>
      <p:sp>
        <p:nvSpPr>
          <p:cNvPr id="4" name="Θέση ημερομηνίας 3"/>
          <p:cNvSpPr>
            <a:spLocks noGrp="1"/>
          </p:cNvSpPr>
          <p:nvPr>
            <p:ph type="dt" sz="half" idx="10"/>
          </p:nvPr>
        </p:nvSpPr>
        <p:spPr/>
        <p:txBody>
          <a:bodyPr rtlCol="0"/>
          <a:lstStyle/>
          <a:p>
            <a:pPr rtl="0"/>
            <a:fld id="{D509A71E-FA7E-4F93-90A4-5432615CE3CE}" type="datetime1">
              <a:rPr lang="el-GR" noProof="0" smtClean="0"/>
              <a:t>27/12/2025</a:t>
            </a:fld>
            <a:endParaRPr lang="el-GR" noProof="0" dirty="0"/>
          </a:p>
        </p:txBody>
      </p:sp>
      <p:sp>
        <p:nvSpPr>
          <p:cNvPr id="5" name="Θέση υποσέλιδου 4"/>
          <p:cNvSpPr>
            <a:spLocks noGrp="1"/>
          </p:cNvSpPr>
          <p:nvPr>
            <p:ph type="ftr" sz="quarter" idx="11"/>
          </p:nvPr>
        </p:nvSpPr>
        <p:spPr/>
        <p:txBody>
          <a:bodyPr rtlCol="0"/>
          <a:lstStyle/>
          <a:p>
            <a:pPr rtl="0"/>
            <a:endParaRPr lang="el-GR" noProof="0" dirty="0"/>
          </a:p>
        </p:txBody>
      </p:sp>
      <p:sp>
        <p:nvSpPr>
          <p:cNvPr id="6" name="Θέση αριθμού διαφάνειας 5"/>
          <p:cNvSpPr>
            <a:spLocks noGrp="1"/>
          </p:cNvSpPr>
          <p:nvPr>
            <p:ph type="sldNum" sz="quarter" idx="12"/>
          </p:nvPr>
        </p:nvSpPr>
        <p:spPr/>
        <p:txBody>
          <a:bodyPr rtlCol="0"/>
          <a:lstStyle/>
          <a:p>
            <a:pPr rtl="0"/>
            <a:fld id="{0FF54DE5-C571-48E8-A5BC-B369434E2F44}" type="slidenum">
              <a:rPr lang="el-GR" noProof="0"/>
              <a:t>‹#›</a:t>
            </a:fld>
            <a:endParaRPr lang="el-GR" noProof="0" dirty="0"/>
          </a:p>
        </p:txBody>
      </p:sp>
      <p:grpSp>
        <p:nvGrpSpPr>
          <p:cNvPr id="7" name="Ομάδα 6"/>
          <p:cNvGrpSpPr/>
          <p:nvPr/>
        </p:nvGrpSpPr>
        <p:grpSpPr>
          <a:xfrm rot="5400000">
            <a:off x="6514047" y="3228843"/>
            <a:ext cx="5632704" cy="84403"/>
            <a:chOff x="1073150" y="1219201"/>
            <a:chExt cx="10058400" cy="63125"/>
          </a:xfrm>
        </p:grpSpPr>
        <p:cxnSp>
          <p:nvCxnSpPr>
            <p:cNvPr id="8" name="Ευθεία γραμμή σύνδεσης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Ευθεία γραμμή σύνδεσης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45927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p:txBody>
          <a:bodyPr rtlCol="0"/>
          <a:lstStyle/>
          <a:p>
            <a:pPr rtl="0"/>
            <a:r>
              <a:rPr lang="el-GR" noProof="0"/>
              <a:t>Κάντε κλικ για να επεξεργαστείτε το Στυλ κύριου τίτλου</a:t>
            </a:r>
          </a:p>
        </p:txBody>
      </p:sp>
      <p:sp>
        <p:nvSpPr>
          <p:cNvPr id="3" name="Θέση περιεχομένου 2"/>
          <p:cNvSpPr>
            <a:spLocks noGrp="1"/>
          </p:cNvSpPr>
          <p:nvPr>
            <p:ph idx="1" hasCustomPrompt="1"/>
          </p:nvPr>
        </p:nvSpPr>
        <p:spPr/>
        <p:txBody>
          <a:bodyPr rtlCol="0"/>
          <a:lstStyle/>
          <a:p>
            <a:pPr lvl="0" rtl="0"/>
            <a:r>
              <a:rPr lang="el-GR" noProof="0"/>
              <a:t>Στυλ υποδείγματος κειμένου</a:t>
            </a:r>
          </a:p>
          <a:p>
            <a:pPr lvl="1" rtl="0"/>
            <a:r>
              <a:rPr lang="el-GR" noProof="0"/>
              <a:t>Δεύτερου επιπέδου</a:t>
            </a:r>
          </a:p>
          <a:p>
            <a:pPr lvl="2" rtl="0"/>
            <a:r>
              <a:rPr lang="el-GR" noProof="0"/>
              <a:t>Τρίτου επιπέδου</a:t>
            </a:r>
          </a:p>
          <a:p>
            <a:pPr lvl="3" rtl="0"/>
            <a:r>
              <a:rPr lang="el-GR" noProof="0"/>
              <a:t>Τέταρτου επιπέδου</a:t>
            </a:r>
          </a:p>
          <a:p>
            <a:pPr lvl="4" rtl="0"/>
            <a:r>
              <a:rPr lang="el-GR" noProof="0"/>
              <a:t>Πέμπτου επιπέδου</a:t>
            </a:r>
          </a:p>
        </p:txBody>
      </p:sp>
      <p:sp>
        <p:nvSpPr>
          <p:cNvPr id="4" name="Θέση ημερομηνίας 3"/>
          <p:cNvSpPr>
            <a:spLocks noGrp="1"/>
          </p:cNvSpPr>
          <p:nvPr>
            <p:ph type="dt" sz="half" idx="10"/>
          </p:nvPr>
        </p:nvSpPr>
        <p:spPr/>
        <p:txBody>
          <a:bodyPr rtlCol="0"/>
          <a:lstStyle/>
          <a:p>
            <a:pPr rtl="0"/>
            <a:fld id="{7182AE79-D691-4E59-B463-EA9BB658BF3F}" type="datetime1">
              <a:rPr lang="el-GR" noProof="0" smtClean="0"/>
              <a:t>27/12/2025</a:t>
            </a:fld>
            <a:endParaRPr lang="el-GR" noProof="0" dirty="0"/>
          </a:p>
        </p:txBody>
      </p:sp>
      <p:sp>
        <p:nvSpPr>
          <p:cNvPr id="5" name="Θέση υποσέλιδου 4"/>
          <p:cNvSpPr>
            <a:spLocks noGrp="1"/>
          </p:cNvSpPr>
          <p:nvPr>
            <p:ph type="ftr" sz="quarter" idx="11"/>
          </p:nvPr>
        </p:nvSpPr>
        <p:spPr/>
        <p:txBody>
          <a:bodyPr rtlCol="0"/>
          <a:lstStyle/>
          <a:p>
            <a:pPr rtl="0"/>
            <a:endParaRPr lang="el-GR" noProof="0" dirty="0"/>
          </a:p>
        </p:txBody>
      </p:sp>
      <p:sp>
        <p:nvSpPr>
          <p:cNvPr id="6" name="Θέση αριθμού διαφάνειας 5"/>
          <p:cNvSpPr>
            <a:spLocks noGrp="1"/>
          </p:cNvSpPr>
          <p:nvPr>
            <p:ph type="sldNum" sz="quarter" idx="12"/>
          </p:nvPr>
        </p:nvSpPr>
        <p:spPr/>
        <p:txBody>
          <a:bodyPr rtlCol="0"/>
          <a:lstStyle/>
          <a:p>
            <a:pPr rtl="0"/>
            <a:fld id="{0FF54DE5-C571-48E8-A5BC-B369434E2F44}" type="slidenum">
              <a:rPr lang="el-GR" noProof="0"/>
              <a:t>‹#›</a:t>
            </a:fld>
            <a:endParaRPr lang="el-GR" noProof="0" dirty="0"/>
          </a:p>
        </p:txBody>
      </p:sp>
    </p:spTree>
    <p:extLst>
      <p:ext uri="{BB962C8B-B14F-4D97-AF65-F5344CB8AC3E}">
        <p14:creationId xmlns:p14="http://schemas.microsoft.com/office/powerpoint/2010/main" val="3786876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Διαφάνεια τίτλου με εικόνα">
    <p:spTree>
      <p:nvGrpSpPr>
        <p:cNvPr id="1" name=""/>
        <p:cNvGrpSpPr/>
        <p:nvPr/>
      </p:nvGrpSpPr>
      <p:grpSpPr>
        <a:xfrm>
          <a:off x="0" y="0"/>
          <a:ext cx="0" cy="0"/>
          <a:chOff x="0" y="0"/>
          <a:chExt cx="0" cy="0"/>
        </a:xfrm>
      </p:grpSpPr>
      <p:sp>
        <p:nvSpPr>
          <p:cNvPr id="2" name="Τίτλος 1"/>
          <p:cNvSpPr>
            <a:spLocks noGrp="1"/>
          </p:cNvSpPr>
          <p:nvPr>
            <p:ph type="ctrTitle" hasCustomPrompt="1"/>
          </p:nvPr>
        </p:nvSpPr>
        <p:spPr>
          <a:xfrm>
            <a:off x="1104900" y="2292094"/>
            <a:ext cx="5734050" cy="2219691"/>
          </a:xfrm>
        </p:spPr>
        <p:txBody>
          <a:bodyPr rtlCol="0" anchor="ctr">
            <a:normAutofit/>
          </a:bodyPr>
          <a:lstStyle>
            <a:lvl1pPr algn="l">
              <a:defRPr sz="4400" cap="all" baseline="0"/>
            </a:lvl1pPr>
          </a:lstStyle>
          <a:p>
            <a:pPr rtl="0"/>
            <a:r>
              <a:rPr lang="el-GR" noProof="0"/>
              <a:t>Κάντε κλικ για να επεξεργαστείτε το Στυλ κύριου τίτλου</a:t>
            </a:r>
          </a:p>
        </p:txBody>
      </p:sp>
      <p:sp>
        <p:nvSpPr>
          <p:cNvPr id="3" name="Υπότιτλος 2"/>
          <p:cNvSpPr>
            <a:spLocks noGrp="1"/>
          </p:cNvSpPr>
          <p:nvPr>
            <p:ph type="subTitle" idx="1"/>
          </p:nvPr>
        </p:nvSpPr>
        <p:spPr>
          <a:xfrm>
            <a:off x="1104900" y="4511784"/>
            <a:ext cx="5734050" cy="955565"/>
          </a:xfrm>
        </p:spPr>
        <p:txBody>
          <a:bodyPr rtlCol="0">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l-GR" noProof="0"/>
              <a:t>Κάντε κλικ για να επεξεργαστείτε τον υπότιτλο του υποδείγματος</a:t>
            </a:r>
          </a:p>
        </p:txBody>
      </p:sp>
      <p:sp>
        <p:nvSpPr>
          <p:cNvPr id="11" name="Θέση εικόνας 10" descr="Ένα κενό πλαίσιο κράτησης θέσης για να προσθέσετε μια εικόνα. Κάντε κλικ στο πλαίσιο κράτησης θέσης και επιλέξτε την εικόνα που θέλετε να προσθέσετε."/>
          <p:cNvSpPr>
            <a:spLocks noGrp="1"/>
          </p:cNvSpPr>
          <p:nvPr>
            <p:ph type="pic" sz="quarter" idx="13"/>
          </p:nvPr>
        </p:nvSpPr>
        <p:spPr>
          <a:xfrm>
            <a:off x="6981063" y="1310656"/>
            <a:ext cx="5210937" cy="4208604"/>
          </a:xfrm>
          <a:solidFill>
            <a:schemeClr val="tx1">
              <a:lumMod val="20000"/>
              <a:lumOff val="80000"/>
            </a:schemeClr>
          </a:solidFill>
        </p:spPr>
        <p:txBody>
          <a:bodyPr tIns="1005840" rtlCol="0"/>
          <a:lstStyle>
            <a:lvl1pPr marL="0" indent="0" algn="ctr">
              <a:buNone/>
              <a:defRPr/>
            </a:lvl1pPr>
          </a:lstStyle>
          <a:p>
            <a:pPr rtl="0"/>
            <a:r>
              <a:rPr lang="el-GR" noProof="0" dirty="0"/>
              <a:t>Κάντε κλικ στο εικονίδιο για να προσθέσετε εικόνα</a:t>
            </a:r>
          </a:p>
        </p:txBody>
      </p:sp>
      <p:sp>
        <p:nvSpPr>
          <p:cNvPr id="8" name="Ορθογώνιο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latin typeface="Arial" panose="020B0604020202020204" pitchFamily="34" charset="0"/>
            </a:endParaRPr>
          </a:p>
        </p:txBody>
      </p:sp>
      <p:grpSp>
        <p:nvGrpSpPr>
          <p:cNvPr id="14" name="Ομάδα 13"/>
          <p:cNvGrpSpPr/>
          <p:nvPr/>
        </p:nvGrpSpPr>
        <p:grpSpPr>
          <a:xfrm>
            <a:off x="0" y="1143000"/>
            <a:ext cx="12192000" cy="63125"/>
            <a:chOff x="507492" y="1501519"/>
            <a:chExt cx="8129016" cy="63125"/>
          </a:xfrm>
        </p:grpSpPr>
        <p:cxnSp>
          <p:nvCxnSpPr>
            <p:cNvPr id="15" name="Ευθεία γραμμή σύνδεσης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Ευθεία γραμμή σύνδεσης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pic>
        <p:nvPicPr>
          <p:cNvPr id="10" name="Εικόνα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5880" y="0"/>
            <a:ext cx="1747524" cy="2292094"/>
          </a:xfrm>
          <a:prstGeom prst="rect">
            <a:avLst/>
          </a:prstGeom>
        </p:spPr>
      </p:pic>
      <p:grpSp>
        <p:nvGrpSpPr>
          <p:cNvPr id="13" name="Ομάδα 12"/>
          <p:cNvGrpSpPr/>
          <p:nvPr/>
        </p:nvGrpSpPr>
        <p:grpSpPr>
          <a:xfrm rot="10800000">
            <a:off x="0" y="5645510"/>
            <a:ext cx="12192000" cy="63125"/>
            <a:chOff x="507492" y="1501519"/>
            <a:chExt cx="8129016" cy="63125"/>
          </a:xfrm>
        </p:grpSpPr>
        <p:cxnSp>
          <p:nvCxnSpPr>
            <p:cNvPr id="17" name="Ευθεία γραμμή σύνδεσης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Ευθεία γραμμή σύνδεσης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Ορθογώνιο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latin typeface="Arial" panose="020B0604020202020204" pitchFamily="34" charset="0"/>
            </a:endParaRPr>
          </a:p>
        </p:txBody>
      </p:sp>
    </p:spTree>
    <p:extLst>
      <p:ext uri="{BB962C8B-B14F-4D97-AF65-F5344CB8AC3E}">
        <p14:creationId xmlns:p14="http://schemas.microsoft.com/office/powerpoint/2010/main" val="2673943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grpSp>
        <p:nvGrpSpPr>
          <p:cNvPr id="8" name="Ομάδα 7"/>
          <p:cNvGrpSpPr/>
          <p:nvPr/>
        </p:nvGrpSpPr>
        <p:grpSpPr>
          <a:xfrm>
            <a:off x="0" y="2514600"/>
            <a:ext cx="12192000" cy="3194035"/>
            <a:chOff x="647402" y="2514600"/>
            <a:chExt cx="10838688" cy="3194035"/>
          </a:xfrm>
        </p:grpSpPr>
        <p:grpSp>
          <p:nvGrpSpPr>
            <p:cNvPr id="9" name="Ομάδα 8"/>
            <p:cNvGrpSpPr/>
            <p:nvPr/>
          </p:nvGrpSpPr>
          <p:grpSpPr>
            <a:xfrm>
              <a:off x="647402" y="2514600"/>
              <a:ext cx="10838688" cy="63125"/>
              <a:chOff x="507492" y="1501519"/>
              <a:chExt cx="8129016" cy="63125"/>
            </a:xfrm>
          </p:grpSpPr>
          <p:cxnSp>
            <p:nvCxnSpPr>
              <p:cNvPr id="14" name="Ευθεία γραμμή σύνδεσης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Ευθεία γραμμή σύνδεσης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Ορθογώνιο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latin typeface="Arial" panose="020B0604020202020204" pitchFamily="34" charset="0"/>
              </a:endParaRPr>
            </a:p>
          </p:txBody>
        </p:sp>
        <p:grpSp>
          <p:nvGrpSpPr>
            <p:cNvPr id="11" name="Ομάδα 10"/>
            <p:cNvGrpSpPr/>
            <p:nvPr/>
          </p:nvGrpSpPr>
          <p:grpSpPr>
            <a:xfrm rot="10800000">
              <a:off x="647402" y="5645510"/>
              <a:ext cx="10838688" cy="63125"/>
              <a:chOff x="507492" y="1501519"/>
              <a:chExt cx="8129016" cy="63125"/>
            </a:xfrm>
          </p:grpSpPr>
          <p:cxnSp>
            <p:nvCxnSpPr>
              <p:cNvPr id="12" name="Ευθεία γραμμή σύνδεσης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Ευθεία γραμμή σύνδεσης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pic>
        <p:nvPicPr>
          <p:cNvPr id="7" name="Εικόνα 6"/>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325880" y="0"/>
            <a:ext cx="1783188" cy="2971806"/>
          </a:xfrm>
          <a:prstGeom prst="rect">
            <a:avLst/>
          </a:prstGeom>
        </p:spPr>
      </p:pic>
      <p:sp>
        <p:nvSpPr>
          <p:cNvPr id="2" name="Τίτλος 1"/>
          <p:cNvSpPr>
            <a:spLocks noGrp="1"/>
          </p:cNvSpPr>
          <p:nvPr>
            <p:ph type="title" hasCustomPrompt="1"/>
          </p:nvPr>
        </p:nvSpPr>
        <p:spPr>
          <a:xfrm>
            <a:off x="1104899" y="2971806"/>
            <a:ext cx="10071099" cy="1684150"/>
          </a:xfrm>
        </p:spPr>
        <p:txBody>
          <a:bodyPr rtlCol="0" anchor="ctr">
            <a:normAutofit/>
          </a:bodyPr>
          <a:lstStyle>
            <a:lvl1pPr>
              <a:defRPr sz="4400" cap="all" baseline="0">
                <a:solidFill>
                  <a:schemeClr val="bg1"/>
                </a:solidFill>
              </a:defRPr>
            </a:lvl1pPr>
          </a:lstStyle>
          <a:p>
            <a:pPr rtl="0"/>
            <a:r>
              <a:rPr lang="el-GR" noProof="0"/>
              <a:t>Κάντε κλικ για να επεξεργαστείτε το Στυλ κύριου τίτλου</a:t>
            </a:r>
          </a:p>
        </p:txBody>
      </p:sp>
      <p:sp>
        <p:nvSpPr>
          <p:cNvPr id="3" name="Θέση κειμένου 2"/>
          <p:cNvSpPr>
            <a:spLocks noGrp="1"/>
          </p:cNvSpPr>
          <p:nvPr>
            <p:ph type="body" idx="1" hasCustomPrompt="1"/>
          </p:nvPr>
        </p:nvSpPr>
        <p:spPr>
          <a:xfrm>
            <a:off x="1104899" y="4655956"/>
            <a:ext cx="10071099" cy="509750"/>
          </a:xfrm>
        </p:spPr>
        <p:txBody>
          <a:bodyPr rtlCol="0">
            <a:normAutofit/>
          </a:bodyPr>
          <a:lstStyle>
            <a:lvl1pPr marL="0" indent="0">
              <a:spcBef>
                <a:spcPts val="0"/>
              </a:spcBef>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l-GR" noProof="0"/>
              <a:t>Στυλ υποδείγματος κειμένου</a:t>
            </a:r>
          </a:p>
        </p:txBody>
      </p:sp>
      <p:sp>
        <p:nvSpPr>
          <p:cNvPr id="4" name="Θέση ημερομηνίας 3"/>
          <p:cNvSpPr>
            <a:spLocks noGrp="1"/>
          </p:cNvSpPr>
          <p:nvPr>
            <p:ph type="dt" sz="half" idx="10"/>
          </p:nvPr>
        </p:nvSpPr>
        <p:spPr/>
        <p:txBody>
          <a:bodyPr rtlCol="0"/>
          <a:lstStyle/>
          <a:p>
            <a:pPr rtl="0"/>
            <a:fld id="{E5A0AAB7-B827-4C97-A003-69E38F2B5EEE}" type="datetime1">
              <a:rPr lang="el-GR" noProof="0" smtClean="0"/>
              <a:t>27/12/2025</a:t>
            </a:fld>
            <a:endParaRPr lang="el-GR" noProof="0" dirty="0"/>
          </a:p>
        </p:txBody>
      </p:sp>
      <p:sp>
        <p:nvSpPr>
          <p:cNvPr id="5" name="Θέση υποσέλιδου 4"/>
          <p:cNvSpPr>
            <a:spLocks noGrp="1"/>
          </p:cNvSpPr>
          <p:nvPr>
            <p:ph type="ftr" sz="quarter" idx="11"/>
          </p:nvPr>
        </p:nvSpPr>
        <p:spPr/>
        <p:txBody>
          <a:bodyPr rtlCol="0"/>
          <a:lstStyle/>
          <a:p>
            <a:pPr rtl="0"/>
            <a:endParaRPr lang="el-GR" noProof="0" dirty="0"/>
          </a:p>
        </p:txBody>
      </p:sp>
      <p:sp>
        <p:nvSpPr>
          <p:cNvPr id="6" name="Θέση αριθμού διαφάνειας 5"/>
          <p:cNvSpPr>
            <a:spLocks noGrp="1"/>
          </p:cNvSpPr>
          <p:nvPr>
            <p:ph type="sldNum" sz="quarter" idx="12"/>
          </p:nvPr>
        </p:nvSpPr>
        <p:spPr/>
        <p:txBody>
          <a:bodyPr rtlCol="0"/>
          <a:lstStyle/>
          <a:p>
            <a:pPr rtl="0"/>
            <a:fld id="{0FF54DE5-C571-48E8-A5BC-B369434E2F44}" type="slidenum">
              <a:rPr lang="el-GR" noProof="0"/>
              <a:t>‹#›</a:t>
            </a:fld>
            <a:endParaRPr lang="el-GR" noProof="0" dirty="0"/>
          </a:p>
        </p:txBody>
      </p:sp>
    </p:spTree>
    <p:extLst>
      <p:ext uri="{BB962C8B-B14F-4D97-AF65-F5344CB8AC3E}">
        <p14:creationId xmlns:p14="http://schemas.microsoft.com/office/powerpoint/2010/main" val="3602678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p:txBody>
          <a:bodyPr rtlCol="0"/>
          <a:lstStyle/>
          <a:p>
            <a:pPr rtl="0"/>
            <a:r>
              <a:rPr lang="el-GR" noProof="0"/>
              <a:t>Κάντε κλικ για να επεξεργαστείτε το Στυλ κύριου τίτλου</a:t>
            </a:r>
          </a:p>
        </p:txBody>
      </p:sp>
      <p:sp>
        <p:nvSpPr>
          <p:cNvPr id="3" name="Θέση περιεχομένου 2"/>
          <p:cNvSpPr>
            <a:spLocks noGrp="1"/>
          </p:cNvSpPr>
          <p:nvPr>
            <p:ph sz="half" idx="1" hasCustomPrompt="1"/>
          </p:nvPr>
        </p:nvSpPr>
        <p:spPr>
          <a:xfrm>
            <a:off x="1104900" y="1600200"/>
            <a:ext cx="4914900" cy="4571999"/>
          </a:xfrm>
        </p:spPr>
        <p:txBody>
          <a:bodyPr rtlCol="0"/>
          <a:lstStyle>
            <a:lvl5pPr>
              <a:defRPr/>
            </a:lvl5pPr>
            <a:lvl6pPr>
              <a:defRPr/>
            </a:lvl6pPr>
            <a:lvl7pPr>
              <a:defRPr/>
            </a:lvl7pPr>
            <a:lvl8pPr>
              <a:defRPr/>
            </a:lvl8pPr>
            <a:lvl9pPr>
              <a:defRPr/>
            </a:lvl9pPr>
          </a:lstStyle>
          <a:p>
            <a:pPr lvl="0" rtl="0"/>
            <a:r>
              <a:rPr lang="el-GR" noProof="0"/>
              <a:t>Στυλ υποδείγματος κειμένου</a:t>
            </a:r>
          </a:p>
          <a:p>
            <a:pPr lvl="1" rtl="0"/>
            <a:r>
              <a:rPr lang="el-GR" noProof="0"/>
              <a:t>Δεύτερου επιπέδου</a:t>
            </a:r>
          </a:p>
          <a:p>
            <a:pPr lvl="2" rtl="0"/>
            <a:r>
              <a:rPr lang="el-GR" noProof="0"/>
              <a:t>Τρίτου επιπέδου</a:t>
            </a:r>
          </a:p>
          <a:p>
            <a:pPr lvl="3" rtl="0"/>
            <a:r>
              <a:rPr lang="el-GR" noProof="0"/>
              <a:t>Τέταρτου επιπέδου</a:t>
            </a:r>
          </a:p>
          <a:p>
            <a:pPr lvl="4" rtl="0"/>
            <a:r>
              <a:rPr lang="el-GR" noProof="0"/>
              <a:t>Πέμπτου επιπέδου</a:t>
            </a:r>
          </a:p>
        </p:txBody>
      </p:sp>
      <p:sp>
        <p:nvSpPr>
          <p:cNvPr id="4" name="Θέση περιεχομένου 3"/>
          <p:cNvSpPr>
            <a:spLocks noGrp="1"/>
          </p:cNvSpPr>
          <p:nvPr>
            <p:ph sz="half" idx="2" hasCustomPrompt="1"/>
          </p:nvPr>
        </p:nvSpPr>
        <p:spPr>
          <a:xfrm>
            <a:off x="6172200" y="1600200"/>
            <a:ext cx="4914900" cy="4571999"/>
          </a:xfrm>
        </p:spPr>
        <p:txBody>
          <a:bodyPr rtlCol="0"/>
          <a:lstStyle>
            <a:lvl5pPr>
              <a:defRPr/>
            </a:lvl5pPr>
            <a:lvl6pPr>
              <a:defRPr/>
            </a:lvl6pPr>
            <a:lvl7pPr>
              <a:defRPr/>
            </a:lvl7pPr>
            <a:lvl8pPr>
              <a:defRPr/>
            </a:lvl8pPr>
          </a:lstStyle>
          <a:p>
            <a:pPr lvl="0" rtl="0"/>
            <a:r>
              <a:rPr lang="el-GR" noProof="0"/>
              <a:t>Στυλ υποδείγματος κειμένου</a:t>
            </a:r>
          </a:p>
          <a:p>
            <a:pPr lvl="1" rtl="0"/>
            <a:r>
              <a:rPr lang="el-GR" noProof="0"/>
              <a:t>Δεύτερου επιπέδου</a:t>
            </a:r>
          </a:p>
          <a:p>
            <a:pPr lvl="2" rtl="0"/>
            <a:r>
              <a:rPr lang="el-GR" noProof="0"/>
              <a:t>Τρίτου επιπέδου</a:t>
            </a:r>
          </a:p>
          <a:p>
            <a:pPr lvl="3" rtl="0"/>
            <a:r>
              <a:rPr lang="el-GR" noProof="0"/>
              <a:t>Τέταρτου επιπέδου</a:t>
            </a:r>
          </a:p>
          <a:p>
            <a:pPr lvl="4" rtl="0"/>
            <a:r>
              <a:rPr lang="el-GR" noProof="0"/>
              <a:t>Πέμπτου επιπέδου</a:t>
            </a:r>
          </a:p>
        </p:txBody>
      </p:sp>
      <p:sp>
        <p:nvSpPr>
          <p:cNvPr id="5" name="Θέση ημερομηνίας 4"/>
          <p:cNvSpPr>
            <a:spLocks noGrp="1"/>
          </p:cNvSpPr>
          <p:nvPr>
            <p:ph type="dt" sz="half" idx="10"/>
          </p:nvPr>
        </p:nvSpPr>
        <p:spPr/>
        <p:txBody>
          <a:bodyPr rtlCol="0"/>
          <a:lstStyle/>
          <a:p>
            <a:pPr rtl="0"/>
            <a:fld id="{F58CEBDB-20E5-4EFA-A3C9-8B81DAF32C04}" type="datetime1">
              <a:rPr lang="el-GR" noProof="0" smtClean="0"/>
              <a:t>27/12/2025</a:t>
            </a:fld>
            <a:endParaRPr lang="el-GR" noProof="0" dirty="0"/>
          </a:p>
        </p:txBody>
      </p:sp>
      <p:sp>
        <p:nvSpPr>
          <p:cNvPr id="6" name="Θέση υποσέλιδου 5"/>
          <p:cNvSpPr>
            <a:spLocks noGrp="1"/>
          </p:cNvSpPr>
          <p:nvPr>
            <p:ph type="ftr" sz="quarter" idx="11"/>
          </p:nvPr>
        </p:nvSpPr>
        <p:spPr/>
        <p:txBody>
          <a:bodyPr rtlCol="0"/>
          <a:lstStyle/>
          <a:p>
            <a:pPr rtl="0"/>
            <a:endParaRPr lang="el-GR" noProof="0" dirty="0"/>
          </a:p>
        </p:txBody>
      </p:sp>
      <p:sp>
        <p:nvSpPr>
          <p:cNvPr id="7" name="Θέση αριθμού διαφάνειας 6"/>
          <p:cNvSpPr>
            <a:spLocks noGrp="1"/>
          </p:cNvSpPr>
          <p:nvPr>
            <p:ph type="sldNum" sz="quarter" idx="12"/>
          </p:nvPr>
        </p:nvSpPr>
        <p:spPr/>
        <p:txBody>
          <a:bodyPr rtlCol="0"/>
          <a:lstStyle/>
          <a:p>
            <a:pPr rtl="0"/>
            <a:fld id="{0FF54DE5-C571-48E8-A5BC-B369434E2F44}" type="slidenum">
              <a:rPr lang="el-GR" noProof="0"/>
              <a:t>‹#›</a:t>
            </a:fld>
            <a:endParaRPr lang="el-GR" noProof="0" dirty="0"/>
          </a:p>
        </p:txBody>
      </p:sp>
    </p:spTree>
    <p:extLst>
      <p:ext uri="{BB962C8B-B14F-4D97-AF65-F5344CB8AC3E}">
        <p14:creationId xmlns:p14="http://schemas.microsoft.com/office/powerpoint/2010/main" val="3527791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p:txBody>
          <a:bodyPr rtlCol="0"/>
          <a:lstStyle/>
          <a:p>
            <a:pPr rtl="0"/>
            <a:r>
              <a:rPr lang="el-GR" noProof="0"/>
              <a:t>Κάντε κλικ για να επεξεργαστείτε το Στυλ κύριου τίτλου</a:t>
            </a:r>
          </a:p>
        </p:txBody>
      </p:sp>
      <p:sp>
        <p:nvSpPr>
          <p:cNvPr id="3" name="Θέση κειμένου 2"/>
          <p:cNvSpPr>
            <a:spLocks noGrp="1"/>
          </p:cNvSpPr>
          <p:nvPr>
            <p:ph type="body" idx="1" hasCustomPrompt="1"/>
          </p:nvPr>
        </p:nvSpPr>
        <p:spPr>
          <a:xfrm>
            <a:off x="1104900" y="1600200"/>
            <a:ext cx="4919472" cy="823912"/>
          </a:xfrm>
        </p:spPr>
        <p:txBody>
          <a:bodyPr rtlCol="0"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l-GR" noProof="0"/>
              <a:t>Στυλ υποδείγματος κειμένου</a:t>
            </a:r>
          </a:p>
        </p:txBody>
      </p:sp>
      <p:sp>
        <p:nvSpPr>
          <p:cNvPr id="4" name="Θέση περιεχομένου 3"/>
          <p:cNvSpPr>
            <a:spLocks noGrp="1"/>
          </p:cNvSpPr>
          <p:nvPr>
            <p:ph sz="half" idx="2" hasCustomPrompt="1"/>
          </p:nvPr>
        </p:nvSpPr>
        <p:spPr>
          <a:xfrm>
            <a:off x="1104900" y="2424112"/>
            <a:ext cx="4919472" cy="3748088"/>
          </a:xfrm>
        </p:spPr>
        <p:txBody>
          <a:bodyPr rtlCol="0"/>
          <a:lstStyle/>
          <a:p>
            <a:pPr lvl="0" rtl="0"/>
            <a:r>
              <a:rPr lang="el-GR" noProof="0"/>
              <a:t>Στυλ υποδείγματος κειμένου</a:t>
            </a:r>
          </a:p>
          <a:p>
            <a:pPr lvl="1" rtl="0"/>
            <a:r>
              <a:rPr lang="el-GR" noProof="0"/>
              <a:t>Δεύτερου επιπέδου</a:t>
            </a:r>
          </a:p>
          <a:p>
            <a:pPr lvl="2" rtl="0"/>
            <a:r>
              <a:rPr lang="el-GR" noProof="0"/>
              <a:t>Τρίτου επιπέδου</a:t>
            </a:r>
          </a:p>
          <a:p>
            <a:pPr lvl="3" rtl="0"/>
            <a:r>
              <a:rPr lang="el-GR" noProof="0"/>
              <a:t>Τέταρτου επιπέδου</a:t>
            </a:r>
          </a:p>
          <a:p>
            <a:pPr lvl="4" rtl="0"/>
            <a:r>
              <a:rPr lang="el-GR" noProof="0"/>
              <a:t>Πέμπτου επιπέδου</a:t>
            </a:r>
          </a:p>
        </p:txBody>
      </p:sp>
      <p:sp>
        <p:nvSpPr>
          <p:cNvPr id="5" name="Θέση κειμένου 4"/>
          <p:cNvSpPr>
            <a:spLocks noGrp="1"/>
          </p:cNvSpPr>
          <p:nvPr>
            <p:ph type="body" sz="quarter" idx="3" hasCustomPrompt="1"/>
          </p:nvPr>
        </p:nvSpPr>
        <p:spPr>
          <a:xfrm>
            <a:off x="6166110" y="1600200"/>
            <a:ext cx="4919472" cy="823912"/>
          </a:xfrm>
        </p:spPr>
        <p:txBody>
          <a:bodyPr rtlCol="0"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l-GR" noProof="0"/>
              <a:t>Στυλ υποδείγματος κειμένου</a:t>
            </a:r>
          </a:p>
        </p:txBody>
      </p:sp>
      <p:sp>
        <p:nvSpPr>
          <p:cNvPr id="6" name="Θέση περιεχομένου 5"/>
          <p:cNvSpPr>
            <a:spLocks noGrp="1"/>
          </p:cNvSpPr>
          <p:nvPr>
            <p:ph sz="quarter" idx="4" hasCustomPrompt="1"/>
          </p:nvPr>
        </p:nvSpPr>
        <p:spPr>
          <a:xfrm>
            <a:off x="6166110" y="2424112"/>
            <a:ext cx="4919472" cy="3748088"/>
          </a:xfrm>
        </p:spPr>
        <p:txBody>
          <a:bodyPr rtlCol="0"/>
          <a:lstStyle/>
          <a:p>
            <a:pPr lvl="0" rtl="0"/>
            <a:r>
              <a:rPr lang="el-GR" noProof="0"/>
              <a:t>Στυλ υποδείγματος κειμένου</a:t>
            </a:r>
          </a:p>
          <a:p>
            <a:pPr lvl="1" rtl="0"/>
            <a:r>
              <a:rPr lang="el-GR" noProof="0"/>
              <a:t>Δεύτερου επιπέδου</a:t>
            </a:r>
          </a:p>
          <a:p>
            <a:pPr lvl="2" rtl="0"/>
            <a:r>
              <a:rPr lang="el-GR" noProof="0"/>
              <a:t>Τρίτου επιπέδου</a:t>
            </a:r>
          </a:p>
          <a:p>
            <a:pPr lvl="3" rtl="0"/>
            <a:r>
              <a:rPr lang="el-GR" noProof="0"/>
              <a:t>Τέταρτου επιπέδου</a:t>
            </a:r>
          </a:p>
          <a:p>
            <a:pPr lvl="4" rtl="0"/>
            <a:r>
              <a:rPr lang="el-GR" noProof="0"/>
              <a:t>Πέμπτου επιπέδου</a:t>
            </a:r>
          </a:p>
        </p:txBody>
      </p:sp>
      <p:sp>
        <p:nvSpPr>
          <p:cNvPr id="7" name="Θέση ημερομηνίας 6"/>
          <p:cNvSpPr>
            <a:spLocks noGrp="1"/>
          </p:cNvSpPr>
          <p:nvPr>
            <p:ph type="dt" sz="half" idx="10"/>
          </p:nvPr>
        </p:nvSpPr>
        <p:spPr/>
        <p:txBody>
          <a:bodyPr rtlCol="0"/>
          <a:lstStyle/>
          <a:p>
            <a:pPr rtl="0"/>
            <a:fld id="{21C1ADCD-EE64-40BC-8E67-DA1AFCC01D00}" type="datetime1">
              <a:rPr lang="el-GR" noProof="0" smtClean="0"/>
              <a:t>27/12/2025</a:t>
            </a:fld>
            <a:endParaRPr lang="el-GR" noProof="0" dirty="0"/>
          </a:p>
        </p:txBody>
      </p:sp>
      <p:sp>
        <p:nvSpPr>
          <p:cNvPr id="8" name="Θέση υποσέλιδου 7"/>
          <p:cNvSpPr>
            <a:spLocks noGrp="1"/>
          </p:cNvSpPr>
          <p:nvPr>
            <p:ph type="ftr" sz="quarter" idx="11"/>
          </p:nvPr>
        </p:nvSpPr>
        <p:spPr/>
        <p:txBody>
          <a:bodyPr rtlCol="0"/>
          <a:lstStyle/>
          <a:p>
            <a:pPr rtl="0"/>
            <a:endParaRPr lang="el-GR" noProof="0" dirty="0"/>
          </a:p>
        </p:txBody>
      </p:sp>
      <p:sp>
        <p:nvSpPr>
          <p:cNvPr id="9" name="Θέση αριθμού διαφάνειας 8"/>
          <p:cNvSpPr>
            <a:spLocks noGrp="1"/>
          </p:cNvSpPr>
          <p:nvPr>
            <p:ph type="sldNum" sz="quarter" idx="12"/>
          </p:nvPr>
        </p:nvSpPr>
        <p:spPr/>
        <p:txBody>
          <a:bodyPr rtlCol="0"/>
          <a:lstStyle/>
          <a:p>
            <a:pPr rtl="0"/>
            <a:fld id="{0FF54DE5-C571-48E8-A5BC-B369434E2F44}" type="slidenum">
              <a:rPr lang="el-GR" noProof="0"/>
              <a:t>‹#›</a:t>
            </a:fld>
            <a:endParaRPr lang="el-GR" noProof="0" dirty="0"/>
          </a:p>
        </p:txBody>
      </p:sp>
    </p:spTree>
    <p:extLst>
      <p:ext uri="{BB962C8B-B14F-4D97-AF65-F5344CB8AC3E}">
        <p14:creationId xmlns:p14="http://schemas.microsoft.com/office/powerpoint/2010/main" val="3971016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p:txBody>
          <a:bodyPr rtlCol="0"/>
          <a:lstStyle/>
          <a:p>
            <a:pPr rtl="0"/>
            <a:r>
              <a:rPr lang="el-GR" noProof="0"/>
              <a:t>Κάντε κλικ για να επεξεργαστείτε το Στυλ κύριου τίτλου</a:t>
            </a:r>
          </a:p>
        </p:txBody>
      </p:sp>
      <p:sp>
        <p:nvSpPr>
          <p:cNvPr id="3" name="Θέση ημερομηνίας 2"/>
          <p:cNvSpPr>
            <a:spLocks noGrp="1"/>
          </p:cNvSpPr>
          <p:nvPr>
            <p:ph type="dt" sz="half" idx="10"/>
          </p:nvPr>
        </p:nvSpPr>
        <p:spPr/>
        <p:txBody>
          <a:bodyPr rtlCol="0"/>
          <a:lstStyle/>
          <a:p>
            <a:pPr rtl="0"/>
            <a:fld id="{7BCCDE3C-5F14-466A-8000-46CF1EC1725B}" type="datetime1">
              <a:rPr lang="el-GR" noProof="0" smtClean="0"/>
              <a:t>27/12/2025</a:t>
            </a:fld>
            <a:endParaRPr lang="el-GR" noProof="0" dirty="0"/>
          </a:p>
        </p:txBody>
      </p:sp>
      <p:sp>
        <p:nvSpPr>
          <p:cNvPr id="4" name="Θέση υποσέλιδου 3"/>
          <p:cNvSpPr>
            <a:spLocks noGrp="1"/>
          </p:cNvSpPr>
          <p:nvPr>
            <p:ph type="ftr" sz="quarter" idx="11"/>
          </p:nvPr>
        </p:nvSpPr>
        <p:spPr/>
        <p:txBody>
          <a:bodyPr rtlCol="0"/>
          <a:lstStyle/>
          <a:p>
            <a:pPr rtl="0"/>
            <a:endParaRPr lang="el-GR" noProof="0" dirty="0"/>
          </a:p>
        </p:txBody>
      </p:sp>
      <p:sp>
        <p:nvSpPr>
          <p:cNvPr id="5" name="Θέση αριθμού διαφάνειας 4"/>
          <p:cNvSpPr>
            <a:spLocks noGrp="1"/>
          </p:cNvSpPr>
          <p:nvPr>
            <p:ph type="sldNum" sz="quarter" idx="12"/>
          </p:nvPr>
        </p:nvSpPr>
        <p:spPr/>
        <p:txBody>
          <a:bodyPr rtlCol="0"/>
          <a:lstStyle/>
          <a:p>
            <a:pPr rtl="0"/>
            <a:fld id="{0FF54DE5-C571-48E8-A5BC-B369434E2F44}" type="slidenum">
              <a:rPr lang="el-GR" noProof="0"/>
              <a:t>‹#›</a:t>
            </a:fld>
            <a:endParaRPr lang="el-GR" noProof="0" dirty="0"/>
          </a:p>
        </p:txBody>
      </p:sp>
    </p:spTree>
    <p:extLst>
      <p:ext uri="{BB962C8B-B14F-4D97-AF65-F5344CB8AC3E}">
        <p14:creationId xmlns:p14="http://schemas.microsoft.com/office/powerpoint/2010/main" val="1758111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Κενό">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rtlCol="0"/>
          <a:lstStyle/>
          <a:p>
            <a:pPr rtl="0"/>
            <a:fld id="{C321633C-D973-4C50-8695-EB74D10D33B8}" type="datetime1">
              <a:rPr lang="el-GR" noProof="0" smtClean="0"/>
              <a:t>27/12/2025</a:t>
            </a:fld>
            <a:endParaRPr lang="el-GR" noProof="0" dirty="0"/>
          </a:p>
        </p:txBody>
      </p:sp>
      <p:sp>
        <p:nvSpPr>
          <p:cNvPr id="3" name="Θέση υποσέλιδου 2"/>
          <p:cNvSpPr>
            <a:spLocks noGrp="1"/>
          </p:cNvSpPr>
          <p:nvPr>
            <p:ph type="ftr" sz="quarter" idx="11"/>
          </p:nvPr>
        </p:nvSpPr>
        <p:spPr/>
        <p:txBody>
          <a:bodyPr rtlCol="0"/>
          <a:lstStyle/>
          <a:p>
            <a:pPr rtl="0"/>
            <a:endParaRPr lang="el-GR" noProof="0" dirty="0"/>
          </a:p>
        </p:txBody>
      </p:sp>
      <p:sp>
        <p:nvSpPr>
          <p:cNvPr id="4" name="Θέση αριθμού διαφάνειας 3"/>
          <p:cNvSpPr>
            <a:spLocks noGrp="1"/>
          </p:cNvSpPr>
          <p:nvPr>
            <p:ph type="sldNum" sz="quarter" idx="12"/>
          </p:nvPr>
        </p:nvSpPr>
        <p:spPr/>
        <p:txBody>
          <a:bodyPr rtlCol="0"/>
          <a:lstStyle/>
          <a:p>
            <a:pPr rtl="0"/>
            <a:fld id="{0FF54DE5-C571-48E8-A5BC-B369434E2F44}" type="slidenum">
              <a:rPr lang="el-GR" noProof="0"/>
              <a:t>‹#›</a:t>
            </a:fld>
            <a:endParaRPr lang="el-GR" noProof="0" dirty="0"/>
          </a:p>
        </p:txBody>
      </p:sp>
    </p:spTree>
    <p:extLst>
      <p:ext uri="{BB962C8B-B14F-4D97-AF65-F5344CB8AC3E}">
        <p14:creationId xmlns:p14="http://schemas.microsoft.com/office/powerpoint/2010/main" val="302416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p:txBody>
          <a:bodyPr rtlCol="0" anchor="b"/>
          <a:lstStyle>
            <a:lvl1pPr>
              <a:defRPr sz="3200"/>
            </a:lvl1pPr>
          </a:lstStyle>
          <a:p>
            <a:pPr rtl="0"/>
            <a:r>
              <a:rPr lang="el-GR" noProof="0"/>
              <a:t>Κάντε κλικ για να επεξεργαστείτε το Στυλ κύριου τίτλου</a:t>
            </a:r>
          </a:p>
        </p:txBody>
      </p:sp>
      <p:sp>
        <p:nvSpPr>
          <p:cNvPr id="4" name="Θέση κειμένου 3"/>
          <p:cNvSpPr>
            <a:spLocks noGrp="1"/>
          </p:cNvSpPr>
          <p:nvPr>
            <p:ph type="body" sz="half" idx="2" hasCustomPrompt="1"/>
          </p:nvPr>
        </p:nvSpPr>
        <p:spPr>
          <a:xfrm>
            <a:off x="1104900" y="1600200"/>
            <a:ext cx="4384548" cy="4572000"/>
          </a:xfrm>
        </p:spPr>
        <p:txBody>
          <a:bodyPr rtlCol="0">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l-GR" noProof="0"/>
              <a:t>Στυλ υποδείγματος κειμένου</a:t>
            </a:r>
          </a:p>
        </p:txBody>
      </p:sp>
      <p:sp>
        <p:nvSpPr>
          <p:cNvPr id="3" name="Θέση περιεχομένου 2"/>
          <p:cNvSpPr>
            <a:spLocks noGrp="1"/>
          </p:cNvSpPr>
          <p:nvPr>
            <p:ph idx="1" hasCustomPrompt="1"/>
          </p:nvPr>
        </p:nvSpPr>
        <p:spPr>
          <a:xfrm>
            <a:off x="5641848" y="1600199"/>
            <a:ext cx="5445252" cy="4572001"/>
          </a:xfrm>
        </p:spPr>
        <p:txBody>
          <a:bodyPr rtlCol="0">
            <a:normAutofit/>
          </a:bodyPr>
          <a:lstStyle>
            <a:lvl1pPr>
              <a:defRPr sz="2000"/>
            </a:lvl1pPr>
            <a:lvl2pPr>
              <a:defRPr sz="16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el-GR" noProof="0"/>
              <a:t>Στυλ υποδείγματος κειμένου</a:t>
            </a:r>
          </a:p>
          <a:p>
            <a:pPr lvl="1" rtl="0"/>
            <a:r>
              <a:rPr lang="el-GR" noProof="0"/>
              <a:t>Δεύτερου επιπέδου</a:t>
            </a:r>
          </a:p>
          <a:p>
            <a:pPr lvl="2" rtl="0"/>
            <a:r>
              <a:rPr lang="el-GR" noProof="0"/>
              <a:t>Τρίτου επιπέδου</a:t>
            </a:r>
          </a:p>
          <a:p>
            <a:pPr lvl="3" rtl="0"/>
            <a:r>
              <a:rPr lang="el-GR" noProof="0"/>
              <a:t>Τέταρτου επιπέδου</a:t>
            </a:r>
          </a:p>
          <a:p>
            <a:pPr lvl="4" rtl="0"/>
            <a:r>
              <a:rPr lang="el-GR" noProof="0"/>
              <a:t>Πέμπτου επιπέδου</a:t>
            </a:r>
          </a:p>
        </p:txBody>
      </p:sp>
      <p:sp>
        <p:nvSpPr>
          <p:cNvPr id="5" name="Θέση ημερομηνίας 4"/>
          <p:cNvSpPr>
            <a:spLocks noGrp="1"/>
          </p:cNvSpPr>
          <p:nvPr>
            <p:ph type="dt" sz="half" idx="10"/>
          </p:nvPr>
        </p:nvSpPr>
        <p:spPr/>
        <p:txBody>
          <a:bodyPr rtlCol="0"/>
          <a:lstStyle/>
          <a:p>
            <a:pPr rtl="0"/>
            <a:fld id="{8BBF2226-2A65-442C-BAE4-87DB80553FEB}" type="datetime1">
              <a:rPr lang="el-GR" noProof="0" smtClean="0"/>
              <a:t>27/12/2025</a:t>
            </a:fld>
            <a:endParaRPr lang="el-GR" noProof="0" dirty="0"/>
          </a:p>
        </p:txBody>
      </p:sp>
      <p:sp>
        <p:nvSpPr>
          <p:cNvPr id="6" name="Θέση υποσέλιδου 5"/>
          <p:cNvSpPr>
            <a:spLocks noGrp="1"/>
          </p:cNvSpPr>
          <p:nvPr>
            <p:ph type="ftr" sz="quarter" idx="11"/>
          </p:nvPr>
        </p:nvSpPr>
        <p:spPr/>
        <p:txBody>
          <a:bodyPr rtlCol="0"/>
          <a:lstStyle/>
          <a:p>
            <a:pPr rtl="0"/>
            <a:endParaRPr lang="el-GR" noProof="0" dirty="0"/>
          </a:p>
        </p:txBody>
      </p:sp>
      <p:sp>
        <p:nvSpPr>
          <p:cNvPr id="7" name="Θέση αριθμού διαφάνειας 6"/>
          <p:cNvSpPr>
            <a:spLocks noGrp="1"/>
          </p:cNvSpPr>
          <p:nvPr>
            <p:ph type="sldNum" sz="quarter" idx="12"/>
          </p:nvPr>
        </p:nvSpPr>
        <p:spPr/>
        <p:txBody>
          <a:bodyPr rtlCol="0"/>
          <a:lstStyle/>
          <a:p>
            <a:pPr rtl="0"/>
            <a:fld id="{0FF54DE5-C571-48E8-A5BC-B369434E2F44}" type="slidenum">
              <a:rPr lang="el-GR" noProof="0"/>
              <a:t>‹#›</a:t>
            </a:fld>
            <a:endParaRPr lang="el-GR" noProof="0" dirty="0"/>
          </a:p>
        </p:txBody>
      </p:sp>
    </p:spTree>
    <p:extLst>
      <p:ext uri="{BB962C8B-B14F-4D97-AF65-F5344CB8AC3E}">
        <p14:creationId xmlns:p14="http://schemas.microsoft.com/office/powerpoint/2010/main" val="3769764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1104900" y="76200"/>
            <a:ext cx="9980682" cy="1096962"/>
          </a:xfrm>
          <a:prstGeom prst="rect">
            <a:avLst/>
          </a:prstGeom>
        </p:spPr>
        <p:txBody>
          <a:bodyPr vert="horz" lIns="0" tIns="45720" rIns="0" bIns="45720" rtlCol="0" anchor="b">
            <a:normAutofit/>
          </a:bodyPr>
          <a:lstStyle/>
          <a:p>
            <a:pPr rtl="0"/>
            <a:r>
              <a:rPr lang="el-GR" noProof="0"/>
              <a:t>Κάντε κλικ για να επεξεργαστείτε το Στυλ κύριου τίτλου</a:t>
            </a:r>
          </a:p>
        </p:txBody>
      </p:sp>
      <p:sp>
        <p:nvSpPr>
          <p:cNvPr id="3" name="Θέση κειμένου 2"/>
          <p:cNvSpPr>
            <a:spLocks noGrp="1"/>
          </p:cNvSpPr>
          <p:nvPr>
            <p:ph type="body" idx="1"/>
          </p:nvPr>
        </p:nvSpPr>
        <p:spPr>
          <a:xfrm>
            <a:off x="1104900" y="1600200"/>
            <a:ext cx="9982200" cy="4572000"/>
          </a:xfrm>
          <a:prstGeom prst="rect">
            <a:avLst/>
          </a:prstGeom>
        </p:spPr>
        <p:txBody>
          <a:bodyPr vert="horz" lIns="0" tIns="45720" rIns="0" bIns="45720" rtlCol="0">
            <a:normAutofit/>
          </a:bodyPr>
          <a:lstStyle/>
          <a:p>
            <a:pPr lvl="0" rtl="0"/>
            <a:r>
              <a:rPr lang="el-GR" noProof="0"/>
              <a:t>Κάντε κλικ για επεξεργασία των στυλ κειμένου του υποδείγματος</a:t>
            </a:r>
          </a:p>
          <a:p>
            <a:pPr lvl="1" rtl="0"/>
            <a:r>
              <a:rPr lang="el-GR" noProof="0"/>
              <a:t>Δεύτερου επιπέδου</a:t>
            </a:r>
          </a:p>
          <a:p>
            <a:pPr lvl="2" rtl="0"/>
            <a:r>
              <a:rPr lang="el-GR" noProof="0"/>
              <a:t>Τρίτου επιπέδου</a:t>
            </a:r>
          </a:p>
          <a:p>
            <a:pPr lvl="3" rtl="0"/>
            <a:r>
              <a:rPr lang="el-GR" noProof="0"/>
              <a:t>Τέταρτου επιπέδου</a:t>
            </a:r>
          </a:p>
          <a:p>
            <a:pPr lvl="4" rtl="0"/>
            <a:r>
              <a:rPr lang="el-GR" noProof="0"/>
              <a:t>Πέμπτου επιπέδου</a:t>
            </a:r>
          </a:p>
          <a:p>
            <a:pPr lvl="5" rtl="0"/>
            <a:r>
              <a:rPr lang="el-GR" noProof="0"/>
              <a:t>Έκτου επιπέδου</a:t>
            </a:r>
          </a:p>
          <a:p>
            <a:pPr lvl="6" rtl="0"/>
            <a:r>
              <a:rPr lang="el-GR" noProof="0"/>
              <a:t>Έβδομου επιπέδου</a:t>
            </a:r>
          </a:p>
          <a:p>
            <a:pPr lvl="7" rtl="0"/>
            <a:r>
              <a:rPr lang="el-GR" noProof="0"/>
              <a:t>Όγδοου επιπέδου</a:t>
            </a:r>
          </a:p>
          <a:p>
            <a:pPr lvl="8" rtl="0"/>
            <a:r>
              <a:rPr lang="el-GR" noProof="0"/>
              <a:t>Ένατου επιπέδου</a:t>
            </a:r>
          </a:p>
        </p:txBody>
      </p:sp>
      <p:sp>
        <p:nvSpPr>
          <p:cNvPr id="4" name="Θέση ημερομηνίας 3"/>
          <p:cNvSpPr>
            <a:spLocks noGrp="1"/>
          </p:cNvSpPr>
          <p:nvPr>
            <p:ph type="dt" sz="half" idx="2"/>
          </p:nvPr>
        </p:nvSpPr>
        <p:spPr>
          <a:xfrm>
            <a:off x="1104899" y="6356351"/>
            <a:ext cx="1829559" cy="365125"/>
          </a:xfrm>
          <a:prstGeom prst="rect">
            <a:avLst/>
          </a:prstGeom>
        </p:spPr>
        <p:txBody>
          <a:bodyPr vert="horz" lIns="0" tIns="45720" rIns="0" bIns="45720" rtlCol="0" anchor="ctr"/>
          <a:lstStyle>
            <a:lvl1pPr algn="l">
              <a:defRPr sz="1200" baseline="0">
                <a:solidFill>
                  <a:schemeClr val="tx1">
                    <a:lumMod val="75000"/>
                  </a:schemeClr>
                </a:solidFill>
                <a:latin typeface="Arial" panose="020B0604020202020204" pitchFamily="34" charset="0"/>
              </a:defRPr>
            </a:lvl1pPr>
          </a:lstStyle>
          <a:p>
            <a:fld id="{ABFDAE49-20C6-453F-A134-0E58B87FC731}" type="datetime1">
              <a:rPr lang="el-GR" noProof="0" smtClean="0"/>
              <a:t>27/12/2025</a:t>
            </a:fld>
            <a:endParaRPr lang="el-GR" noProof="0" dirty="0"/>
          </a:p>
        </p:txBody>
      </p:sp>
      <p:sp>
        <p:nvSpPr>
          <p:cNvPr id="5" name="Θέση υποσέλιδου 4"/>
          <p:cNvSpPr>
            <a:spLocks noGrp="1"/>
          </p:cNvSpPr>
          <p:nvPr>
            <p:ph type="ftr" sz="quarter" idx="3"/>
          </p:nvPr>
        </p:nvSpPr>
        <p:spPr>
          <a:xfrm>
            <a:off x="2934459" y="6356350"/>
            <a:ext cx="6323082" cy="365126"/>
          </a:xfrm>
          <a:prstGeom prst="rect">
            <a:avLst/>
          </a:prstGeom>
        </p:spPr>
        <p:txBody>
          <a:bodyPr vert="horz" lIns="0" tIns="45720" rIns="0" bIns="45720" rtlCol="0" anchor="ctr"/>
          <a:lstStyle>
            <a:lvl1pPr algn="ctr">
              <a:defRPr sz="1200" baseline="0">
                <a:solidFill>
                  <a:schemeClr val="tx1">
                    <a:lumMod val="75000"/>
                  </a:schemeClr>
                </a:solidFill>
                <a:latin typeface="Arial" panose="020B0604020202020204" pitchFamily="34" charset="0"/>
              </a:defRPr>
            </a:lvl1pPr>
          </a:lstStyle>
          <a:p>
            <a:endParaRPr lang="el-GR" noProof="0" dirty="0"/>
          </a:p>
        </p:txBody>
      </p:sp>
      <p:sp>
        <p:nvSpPr>
          <p:cNvPr id="6" name="Θέση αριθμού διαφάνειας 5"/>
          <p:cNvSpPr>
            <a:spLocks noGrp="1"/>
          </p:cNvSpPr>
          <p:nvPr>
            <p:ph type="sldNum" sz="quarter" idx="4"/>
          </p:nvPr>
        </p:nvSpPr>
        <p:spPr>
          <a:xfrm>
            <a:off x="9256782" y="6356351"/>
            <a:ext cx="1828800" cy="365125"/>
          </a:xfrm>
          <a:prstGeom prst="rect">
            <a:avLst/>
          </a:prstGeom>
        </p:spPr>
        <p:txBody>
          <a:bodyPr vert="horz" lIns="0" tIns="45720" rIns="0" bIns="45720" rtlCol="0" anchor="ctr"/>
          <a:lstStyle>
            <a:lvl1pPr algn="r">
              <a:defRPr sz="1200" baseline="0">
                <a:solidFill>
                  <a:schemeClr val="tx1">
                    <a:lumMod val="75000"/>
                  </a:schemeClr>
                </a:solidFill>
                <a:latin typeface="Arial" panose="020B0604020202020204" pitchFamily="34" charset="0"/>
              </a:defRPr>
            </a:lvl1pPr>
          </a:lstStyle>
          <a:p>
            <a:fld id="{0FF54DE5-C571-48E8-A5BC-B369434E2F44}" type="slidenum">
              <a:rPr lang="el-GR" noProof="0" smtClean="0"/>
              <a:pPr/>
              <a:t>‹#›</a:t>
            </a:fld>
            <a:endParaRPr lang="el-GR" noProof="0" dirty="0"/>
          </a:p>
        </p:txBody>
      </p:sp>
      <p:grpSp>
        <p:nvGrpSpPr>
          <p:cNvPr id="15" name="Ομάδα 14"/>
          <p:cNvGrpSpPr/>
          <p:nvPr/>
        </p:nvGrpSpPr>
        <p:grpSpPr>
          <a:xfrm>
            <a:off x="1103376" y="1219201"/>
            <a:ext cx="9985248" cy="84403"/>
            <a:chOff x="1073150" y="1219201"/>
            <a:chExt cx="10058400" cy="63125"/>
          </a:xfrm>
        </p:grpSpPr>
        <p:cxnSp>
          <p:nvCxnSpPr>
            <p:cNvPr id="13" name="Ευθεία γραμμή σύνδεσης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Ευθεία γραμμή σύνδεσης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46251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2800" kern="1200">
          <a:solidFill>
            <a:schemeClr val="tx1"/>
          </a:solidFill>
          <a:latin typeface="Times New Roman" panose="02020603050405020304" pitchFamily="18" charset="0"/>
          <a:ea typeface="+mj-ea"/>
          <a:cs typeface="+mj-cs"/>
        </a:defRPr>
      </a:lvl1pPr>
    </p:titleStyle>
    <p:body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bristol.ac.uk/library/find/ebooks/"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hyperlink" Target="https://www.vecteezy.com/free-png/quill-pen" TargetMode="External"/><Relationship Id="rId7" Type="http://schemas.openxmlformats.org/officeDocument/2006/relationships/hyperlink" Target="https://www.publicdomainpictures.net/en/view-image.php?image=212955&amp;picture=drama-masks" TargetMode="External"/><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6.jpg"/><Relationship Id="rId5" Type="http://schemas.openxmlformats.org/officeDocument/2006/relationships/hyperlink" Target="https://openclipart.org/detail/245565/Fwd-2016-Newest-Popular-handbag-designs-from-Ceso-61" TargetMode="External"/><Relationship Id="rId4" Type="http://schemas.openxmlformats.org/officeDocument/2006/relationships/image" Target="../media/image5.png"/><Relationship Id="rId9" Type="http://schemas.openxmlformats.org/officeDocument/2006/relationships/hyperlink" Target="https://openoregon.pressbooks.pub/collegereading/chapter/lesson-3-4-close-reading-for-literature/books-word-cloud-books-shelf-frequent-words-related-to-major-forms-genres-36443034/"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openclipart.org/detail/245565/Fwd-2016-Newest-Popular-handbag-designs-from-Ceso-61" TargetMode="External"/><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freepngimg.com/png/73733-emoticon-smiley-wink-smile-whatsapp-emoji" TargetMode="External"/><Relationship Id="rId2" Type="http://schemas.openxmlformats.org/officeDocument/2006/relationships/image" Target="../media/image10.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5"/>
          <p:cNvSpPr>
            <a:spLocks noGrp="1"/>
          </p:cNvSpPr>
          <p:nvPr>
            <p:ph type="ctrTitle"/>
          </p:nvPr>
        </p:nvSpPr>
        <p:spPr>
          <a:xfrm>
            <a:off x="764241" y="2516212"/>
            <a:ext cx="5734050" cy="2219691"/>
          </a:xfrm>
        </p:spPr>
        <p:txBody>
          <a:bodyPr rtlCol="0" anchor="ctr">
            <a:normAutofit/>
          </a:bodyPr>
          <a:lstStyle/>
          <a:p>
            <a:pPr algn="ctr" rtl="0"/>
            <a:r>
              <a:rPr lang="el-GR" sz="6000" noProof="1">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Τα ειδη της λογοτεχνιας </a:t>
            </a:r>
            <a:br>
              <a:rPr lang="el-GR" sz="6000" noProof="1">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br>
            <a:r>
              <a:rPr lang="el-GR" sz="2000" noProof="1">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Μαρια κουρκουμελη</a:t>
            </a:r>
            <a:endParaRPr lang="el-GR" sz="6000" noProof="1">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p:txBody>
      </p:sp>
      <p:pic>
        <p:nvPicPr>
          <p:cNvPr id="4" name="Θέση εικόνας 3" descr="Ανοιχτό βιβλίο σε τραπέζι, δυσδιάκριτα ράφια με βιβλία στο φόντο&#10;"/>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8890" r="8890"/>
          <a:stretch>
            <a:fillRect/>
          </a:stretch>
        </p:blipFill>
        <p:spPr>
          <a:xfrm>
            <a:off x="6981063" y="1324698"/>
            <a:ext cx="5210937" cy="4208604"/>
          </a:xfrm>
        </p:spPr>
      </p:pic>
    </p:spTree>
    <p:extLst>
      <p:ext uri="{BB962C8B-B14F-4D97-AF65-F5344CB8AC3E}">
        <p14:creationId xmlns:p14="http://schemas.microsoft.com/office/powerpoint/2010/main" val="1652133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Τίτλος 12"/>
          <p:cNvSpPr>
            <a:spLocks noGrp="1"/>
          </p:cNvSpPr>
          <p:nvPr>
            <p:ph type="title"/>
          </p:nvPr>
        </p:nvSpPr>
        <p:spPr>
          <a:xfrm>
            <a:off x="1104898" y="76200"/>
            <a:ext cx="9980682" cy="1096962"/>
          </a:xfrm>
        </p:spPr>
        <p:txBody>
          <a:bodyPr rtlCol="0">
            <a:normAutofit/>
          </a:bodyPr>
          <a:lstStyle/>
          <a:p>
            <a:pPr rtl="0"/>
            <a:r>
              <a:rPr lang="el-GR" sz="3200" b="1" noProof="1">
                <a:latin typeface="Calibri" panose="020F0502020204030204" pitchFamily="34" charset="0"/>
                <a:ea typeface="Calibri" panose="020F0502020204030204" pitchFamily="34" charset="0"/>
                <a:cs typeface="Calibri" panose="020F0502020204030204" pitchFamily="34" charset="0"/>
              </a:rPr>
              <a:t>Τί είναι η λογοτεχνία;</a:t>
            </a:r>
          </a:p>
        </p:txBody>
      </p:sp>
      <p:sp>
        <p:nvSpPr>
          <p:cNvPr id="14" name="Θέση περιεχομένου 13"/>
          <p:cNvSpPr>
            <a:spLocks noGrp="1"/>
          </p:cNvSpPr>
          <p:nvPr>
            <p:ph idx="1"/>
          </p:nvPr>
        </p:nvSpPr>
        <p:spPr>
          <a:xfrm>
            <a:off x="1104899" y="1593131"/>
            <a:ext cx="10056437" cy="3063710"/>
          </a:xfrm>
        </p:spPr>
        <p:txBody>
          <a:bodyPr rtlCol="0">
            <a:normAutofit lnSpcReduction="10000"/>
          </a:bodyPr>
          <a:lstStyle/>
          <a:p>
            <a:pPr rtl="0">
              <a:buFont typeface="Wingdings" panose="05000000000000000000" pitchFamily="2" charset="2"/>
              <a:buChar char="v"/>
            </a:pPr>
            <a:r>
              <a:rPr lang="el-GR" sz="2400" noProof="1">
                <a:latin typeface="Calibri" panose="020F0502020204030204" pitchFamily="34" charset="0"/>
                <a:ea typeface="Calibri" panose="020F0502020204030204" pitchFamily="34" charset="0"/>
                <a:cs typeface="Calibri" panose="020F0502020204030204" pitchFamily="34" charset="0"/>
              </a:rPr>
              <a:t>Είναι η τέχνη του λόγου.</a:t>
            </a:r>
          </a:p>
          <a:p>
            <a:pPr rtl="0">
              <a:buFont typeface="Wingdings" panose="05000000000000000000" pitchFamily="2" charset="2"/>
              <a:buChar char="v"/>
            </a:pPr>
            <a:r>
              <a:rPr lang="el-GR" sz="2400" noProof="1">
                <a:latin typeface="Calibri" panose="020F0502020204030204" pitchFamily="34" charset="0"/>
                <a:ea typeface="Calibri" panose="020F0502020204030204" pitchFamily="34" charset="0"/>
                <a:cs typeface="Calibri" panose="020F0502020204030204" pitchFamily="34" charset="0"/>
              </a:rPr>
              <a:t>Χρησιμοποιεί την γλώσσα με δημιουργικό τρόπο. </a:t>
            </a:r>
          </a:p>
          <a:p>
            <a:pPr rtl="0">
              <a:buFont typeface="Wingdings" panose="05000000000000000000" pitchFamily="2" charset="2"/>
              <a:buChar char="v"/>
            </a:pPr>
            <a:r>
              <a:rPr lang="el-GR" sz="2400" noProof="1">
                <a:latin typeface="Calibri" panose="020F0502020204030204" pitchFamily="34" charset="0"/>
                <a:ea typeface="Calibri" panose="020F0502020204030204" pitchFamily="34" charset="0"/>
                <a:cs typeface="Calibri" panose="020F0502020204030204" pitchFamily="34" charset="0"/>
              </a:rPr>
              <a:t>Εκφράζει σκέψεις, συναισθήματα, ιδέες και εμπειρίες.</a:t>
            </a:r>
          </a:p>
          <a:p>
            <a:pPr rtl="0">
              <a:buFont typeface="Wingdings" panose="05000000000000000000" pitchFamily="2" charset="2"/>
              <a:buChar char="v"/>
            </a:pPr>
            <a:r>
              <a:rPr lang="el-GR" sz="2400" noProof="1">
                <a:latin typeface="Calibri" panose="020F0502020204030204" pitchFamily="34" charset="0"/>
                <a:ea typeface="Calibri" panose="020F0502020204030204" pitchFamily="34" charset="0"/>
                <a:cs typeface="Calibri" panose="020F0502020204030204" pitchFamily="34" charset="0"/>
              </a:rPr>
              <a:t>Δεν σκοπεύει μόνο να πληροφορήσει, αλλά και να συγκινήσει τον αναγνώστη.</a:t>
            </a:r>
          </a:p>
          <a:p>
            <a:pPr rtl="0">
              <a:buFont typeface="Wingdings" panose="05000000000000000000" pitchFamily="2" charset="2"/>
              <a:buChar char="v"/>
            </a:pPr>
            <a:r>
              <a:rPr lang="el-GR" sz="2400" noProof="1">
                <a:latin typeface="Calibri" panose="020F0502020204030204" pitchFamily="34" charset="0"/>
                <a:ea typeface="Calibri" panose="020F0502020204030204" pitchFamily="34" charset="0"/>
                <a:cs typeface="Calibri" panose="020F0502020204030204" pitchFamily="34" charset="0"/>
              </a:rPr>
              <a:t>Μεταδίδει αξίες, προβληματισμούς και μηνύματα.</a:t>
            </a:r>
          </a:p>
          <a:p>
            <a:pPr rtl="0">
              <a:buFont typeface="Wingdings" panose="05000000000000000000" pitchFamily="2" charset="2"/>
              <a:buChar char="v"/>
            </a:pPr>
            <a:r>
              <a:rPr lang="el-GR" sz="2400" noProof="1">
                <a:latin typeface="Calibri" panose="020F0502020204030204" pitchFamily="34" charset="0"/>
                <a:ea typeface="Calibri" panose="020F0502020204030204" pitchFamily="34" charset="0"/>
                <a:cs typeface="Calibri" panose="020F0502020204030204" pitchFamily="34" charset="0"/>
              </a:rPr>
              <a:t>Περιλαμβάνει </a:t>
            </a:r>
            <a:r>
              <a:rPr lang="el-GR" sz="2400" b="1" u="sng" noProof="1">
                <a:latin typeface="Calibri" panose="020F0502020204030204" pitchFamily="34" charset="0"/>
                <a:ea typeface="Calibri" panose="020F0502020204030204" pitchFamily="34" charset="0"/>
                <a:cs typeface="Calibri" panose="020F0502020204030204" pitchFamily="34" charset="0"/>
              </a:rPr>
              <a:t>διάφορα </a:t>
            </a:r>
            <a:r>
              <a:rPr lang="el-GR" sz="2400" noProof="1">
                <a:latin typeface="Calibri" panose="020F0502020204030204" pitchFamily="34" charset="0"/>
                <a:ea typeface="Calibri" panose="020F0502020204030204" pitchFamily="34" charset="0"/>
                <a:cs typeface="Calibri" panose="020F0502020204030204" pitchFamily="34" charset="0"/>
              </a:rPr>
              <a:t> λογοτεχνικά είδη (π.χ ποίηση, πεζογραφία, θέατρο).</a:t>
            </a:r>
          </a:p>
          <a:p>
            <a:pPr rtl="0">
              <a:buFont typeface="Wingdings" panose="05000000000000000000" pitchFamily="2" charset="2"/>
              <a:buChar char="v"/>
            </a:pPr>
            <a:endParaRPr lang="el-GR" noProof="1">
              <a:latin typeface="Calibri" panose="020F0502020204030204" pitchFamily="34" charset="0"/>
              <a:ea typeface="Calibri" panose="020F0502020204030204" pitchFamily="34" charset="0"/>
              <a:cs typeface="Calibri" panose="020F0502020204030204" pitchFamily="34" charset="0"/>
            </a:endParaRPr>
          </a:p>
        </p:txBody>
      </p:sp>
      <p:pic>
        <p:nvPicPr>
          <p:cNvPr id="5" name="Εικόνα 4" descr="Σειρά από διάφορα βιβλία, χωρίς τίτλο ">
            <a:extLst>
              <a:ext uri="{FF2B5EF4-FFF2-40B4-BE49-F238E27FC236}">
                <a16:creationId xmlns:a16="http://schemas.microsoft.com/office/drawing/2014/main" id="{BD38133C-F7DD-8335-89C5-032DC006630B}"/>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757767" y="4825529"/>
            <a:ext cx="6676465" cy="1956271"/>
          </a:xfrm>
          <a:prstGeom prst="rect">
            <a:avLst/>
          </a:prstGeom>
        </p:spPr>
      </p:pic>
    </p:spTree>
    <p:extLst>
      <p:ext uri="{BB962C8B-B14F-4D97-AF65-F5344CB8AC3E}">
        <p14:creationId xmlns:p14="http://schemas.microsoft.com/office/powerpoint/2010/main" val="1654255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981775F-38FF-3A85-2F1E-6EDFA6735F3E}"/>
              </a:ext>
            </a:extLst>
          </p:cNvPr>
          <p:cNvSpPr>
            <a:spLocks noGrp="1"/>
          </p:cNvSpPr>
          <p:nvPr>
            <p:ph type="title"/>
          </p:nvPr>
        </p:nvSpPr>
        <p:spPr/>
        <p:txBody>
          <a:bodyPr>
            <a:normAutofit/>
          </a:bodyPr>
          <a:lstStyle/>
          <a:p>
            <a:r>
              <a:rPr lang="el-GR" sz="3200" b="1" dirty="0">
                <a:latin typeface="Calibri" panose="020F0502020204030204" pitchFamily="34" charset="0"/>
                <a:ea typeface="Calibri" panose="020F0502020204030204" pitchFamily="34" charset="0"/>
                <a:cs typeface="Calibri" panose="020F0502020204030204" pitchFamily="34" charset="0"/>
              </a:rPr>
              <a:t>Τα βασικά είδη της λογοτεχνίας :</a:t>
            </a:r>
          </a:p>
        </p:txBody>
      </p:sp>
      <p:sp>
        <p:nvSpPr>
          <p:cNvPr id="4" name="TextBox 3">
            <a:extLst>
              <a:ext uri="{FF2B5EF4-FFF2-40B4-BE49-F238E27FC236}">
                <a16:creationId xmlns:a16="http://schemas.microsoft.com/office/drawing/2014/main" id="{A4065ED7-423D-E640-1000-CAB2F6F17062}"/>
              </a:ext>
            </a:extLst>
          </p:cNvPr>
          <p:cNvSpPr txBox="1"/>
          <p:nvPr/>
        </p:nvSpPr>
        <p:spPr>
          <a:xfrm>
            <a:off x="1104900" y="2158738"/>
            <a:ext cx="2043652" cy="2954655"/>
          </a:xfrm>
          <a:prstGeom prst="rect">
            <a:avLst/>
          </a:prstGeom>
          <a:noFill/>
        </p:spPr>
        <p:txBody>
          <a:bodyPr wrap="square" rtlCol="0">
            <a:spAutoFit/>
          </a:bodyPr>
          <a:lstStyle/>
          <a:p>
            <a:pPr marL="285750" indent="-285750">
              <a:buFont typeface="Wingdings" panose="05000000000000000000" pitchFamily="2" charset="2"/>
              <a:buChar char="v"/>
            </a:pPr>
            <a:r>
              <a:rPr lang="el-GR" sz="2400" dirty="0">
                <a:latin typeface="Calibri" panose="020F0502020204030204" pitchFamily="34" charset="0"/>
                <a:ea typeface="Calibri" panose="020F0502020204030204" pitchFamily="34" charset="0"/>
                <a:cs typeface="Calibri" panose="020F0502020204030204" pitchFamily="34" charset="0"/>
              </a:rPr>
              <a:t>Ποίηση</a:t>
            </a:r>
          </a:p>
          <a:p>
            <a:endParaRPr lang="el-GR" sz="2400" dirty="0">
              <a:latin typeface="Calibri" panose="020F0502020204030204" pitchFamily="34" charset="0"/>
              <a:ea typeface="Calibri" panose="020F0502020204030204" pitchFamily="34" charset="0"/>
              <a:cs typeface="Calibri" panose="020F0502020204030204" pitchFamily="34" charset="0"/>
            </a:endParaRPr>
          </a:p>
          <a:p>
            <a:pPr marL="285750" indent="-285750">
              <a:buFont typeface="Wingdings" panose="05000000000000000000" pitchFamily="2" charset="2"/>
              <a:buChar char="v"/>
            </a:pPr>
            <a:endParaRPr lang="el-GR" sz="2400" dirty="0">
              <a:latin typeface="Calibri" panose="020F0502020204030204" pitchFamily="34" charset="0"/>
              <a:ea typeface="Calibri" panose="020F0502020204030204" pitchFamily="34" charset="0"/>
              <a:cs typeface="Calibri" panose="020F0502020204030204" pitchFamily="34" charset="0"/>
            </a:endParaRPr>
          </a:p>
          <a:p>
            <a:pPr marL="285750" indent="-285750">
              <a:buFont typeface="Wingdings" panose="05000000000000000000" pitchFamily="2" charset="2"/>
              <a:buChar char="v"/>
            </a:pPr>
            <a:r>
              <a:rPr lang="el-GR" sz="2400" dirty="0">
                <a:latin typeface="Calibri" panose="020F0502020204030204" pitchFamily="34" charset="0"/>
                <a:ea typeface="Calibri" panose="020F0502020204030204" pitchFamily="34" charset="0"/>
                <a:cs typeface="Calibri" panose="020F0502020204030204" pitchFamily="34" charset="0"/>
              </a:rPr>
              <a:t>Πεζογραφία </a:t>
            </a:r>
          </a:p>
          <a:p>
            <a:pPr marL="285750" indent="-285750">
              <a:buFont typeface="Wingdings" panose="05000000000000000000" pitchFamily="2" charset="2"/>
              <a:buChar char="v"/>
            </a:pPr>
            <a:endParaRPr lang="el-GR" sz="2400" dirty="0">
              <a:latin typeface="Calibri" panose="020F0502020204030204" pitchFamily="34" charset="0"/>
              <a:ea typeface="Calibri" panose="020F0502020204030204" pitchFamily="34" charset="0"/>
              <a:cs typeface="Calibri" panose="020F0502020204030204" pitchFamily="34" charset="0"/>
            </a:endParaRPr>
          </a:p>
          <a:p>
            <a:pPr marL="285750" indent="-285750">
              <a:buFont typeface="Wingdings" panose="05000000000000000000" pitchFamily="2" charset="2"/>
              <a:buChar char="v"/>
            </a:pPr>
            <a:endParaRPr lang="el-GR" sz="2400" dirty="0">
              <a:latin typeface="Calibri" panose="020F0502020204030204" pitchFamily="34" charset="0"/>
              <a:ea typeface="Calibri" panose="020F0502020204030204" pitchFamily="34" charset="0"/>
              <a:cs typeface="Calibri" panose="020F0502020204030204" pitchFamily="34" charset="0"/>
            </a:endParaRPr>
          </a:p>
          <a:p>
            <a:pPr marL="285750" indent="-285750">
              <a:buFont typeface="Wingdings" panose="05000000000000000000" pitchFamily="2" charset="2"/>
              <a:buChar char="v"/>
            </a:pPr>
            <a:r>
              <a:rPr lang="el-GR" sz="2400" dirty="0">
                <a:latin typeface="Calibri" panose="020F0502020204030204" pitchFamily="34" charset="0"/>
                <a:ea typeface="Calibri" panose="020F0502020204030204" pitchFamily="34" charset="0"/>
                <a:cs typeface="Calibri" panose="020F0502020204030204" pitchFamily="34" charset="0"/>
              </a:rPr>
              <a:t>Θέατρο </a:t>
            </a:r>
          </a:p>
          <a:p>
            <a:pPr marL="285750" indent="-285750">
              <a:buFont typeface="Wingdings" panose="05000000000000000000" pitchFamily="2" charset="2"/>
              <a:buChar char="v"/>
            </a:pPr>
            <a:endParaRPr lang="el-GR" dirty="0">
              <a:latin typeface="Calibri" panose="020F0502020204030204" pitchFamily="34" charset="0"/>
              <a:ea typeface="Calibri" panose="020F0502020204030204" pitchFamily="34" charset="0"/>
              <a:cs typeface="Calibri" panose="020F0502020204030204" pitchFamily="34" charset="0"/>
            </a:endParaRPr>
          </a:p>
        </p:txBody>
      </p:sp>
      <p:pic>
        <p:nvPicPr>
          <p:cNvPr id="6" name="Εικόνα 5" descr="Εικόνα που περιέχει γραφική ύλη, πένα με φτερό και ένα μελανοδοχείο. &#10;&#10;">
            <a:extLst>
              <a:ext uri="{FF2B5EF4-FFF2-40B4-BE49-F238E27FC236}">
                <a16:creationId xmlns:a16="http://schemas.microsoft.com/office/drawing/2014/main" id="{FC72E3BF-42D7-C803-D396-C46FA12C97CE}"/>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477706" y="1550709"/>
            <a:ext cx="1216057" cy="1216057"/>
          </a:xfrm>
          <a:prstGeom prst="rect">
            <a:avLst/>
          </a:prstGeom>
        </p:spPr>
      </p:pic>
      <p:pic>
        <p:nvPicPr>
          <p:cNvPr id="8" name="Εικόνα 7" descr="Εικόνα που περιέχει ένα μεγάλο, μπλε βιβλίο.">
            <a:extLst>
              <a:ext uri="{FF2B5EF4-FFF2-40B4-BE49-F238E27FC236}">
                <a16:creationId xmlns:a16="http://schemas.microsoft.com/office/drawing/2014/main" id="{8D5843ED-321A-BA8E-6782-04E05D3E8B78}"/>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3450186" y="2919007"/>
            <a:ext cx="1152000" cy="1080000"/>
          </a:xfrm>
          <a:prstGeom prst="rect">
            <a:avLst/>
          </a:prstGeom>
        </p:spPr>
      </p:pic>
      <p:pic>
        <p:nvPicPr>
          <p:cNvPr id="10" name="Εικόνα 9" descr="Εικόνα που περιέχει χρυσές θεατρικές μάσκες.">
            <a:extLst>
              <a:ext uri="{FF2B5EF4-FFF2-40B4-BE49-F238E27FC236}">
                <a16:creationId xmlns:a16="http://schemas.microsoft.com/office/drawing/2014/main" id="{976C9DA5-9C4C-7FEC-E668-C0028280E47E}"/>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3505225" y="4151249"/>
            <a:ext cx="1096961" cy="1096961"/>
          </a:xfrm>
          <a:prstGeom prst="rect">
            <a:avLst/>
          </a:prstGeom>
        </p:spPr>
      </p:pic>
      <p:pic>
        <p:nvPicPr>
          <p:cNvPr id="15" name="Εικόνα 14" descr="Εικόνα που περιέχει βιβλία και λέξεις στα αγγλικά που σχετίζονται με την λέξη βιβλία.">
            <a:extLst>
              <a:ext uri="{FF2B5EF4-FFF2-40B4-BE49-F238E27FC236}">
                <a16:creationId xmlns:a16="http://schemas.microsoft.com/office/drawing/2014/main" id="{01772230-FC38-9DD7-4C63-4D2583EBE276}"/>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5911596" y="1875304"/>
            <a:ext cx="5173986" cy="3167406"/>
          </a:xfrm>
          <a:prstGeom prst="rect">
            <a:avLst/>
          </a:prstGeom>
        </p:spPr>
      </p:pic>
    </p:spTree>
    <p:extLst>
      <p:ext uri="{BB962C8B-B14F-4D97-AF65-F5344CB8AC3E}">
        <p14:creationId xmlns:p14="http://schemas.microsoft.com/office/powerpoint/2010/main" val="3140033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D89756A-3EA3-165C-EEFD-131A05D5E562}"/>
              </a:ext>
            </a:extLst>
          </p:cNvPr>
          <p:cNvSpPr>
            <a:spLocks noGrp="1"/>
          </p:cNvSpPr>
          <p:nvPr>
            <p:ph type="title"/>
          </p:nvPr>
        </p:nvSpPr>
        <p:spPr>
          <a:xfrm>
            <a:off x="1104900" y="76200"/>
            <a:ext cx="1487471" cy="1096962"/>
          </a:xfrm>
        </p:spPr>
        <p:txBody>
          <a:bodyPr>
            <a:normAutofit/>
          </a:bodyPr>
          <a:lstStyle/>
          <a:p>
            <a:r>
              <a:rPr lang="el-GR" sz="3200" b="1" dirty="0">
                <a:latin typeface="Calibri" panose="020F0502020204030204" pitchFamily="34" charset="0"/>
                <a:ea typeface="Calibri" panose="020F0502020204030204" pitchFamily="34" charset="0"/>
                <a:cs typeface="Calibri" panose="020F0502020204030204" pitchFamily="34" charset="0"/>
              </a:rPr>
              <a:t>Ποίηση</a:t>
            </a:r>
            <a:r>
              <a:rPr lang="el-GR" sz="3200" dirty="0">
                <a:latin typeface="Calibri" panose="020F0502020204030204" pitchFamily="34" charset="0"/>
                <a:ea typeface="Calibri" panose="020F0502020204030204" pitchFamily="34" charset="0"/>
                <a:cs typeface="Calibri" panose="020F0502020204030204" pitchFamily="34" charset="0"/>
              </a:rPr>
              <a:t> </a:t>
            </a:r>
          </a:p>
        </p:txBody>
      </p:sp>
      <p:pic>
        <p:nvPicPr>
          <p:cNvPr id="3" name="Εικόνα 2" descr="Εικόνα που περιέχει γραφική ύλη, πένα με φτερό και ένα μελανοδοχείο. ">
            <a:extLst>
              <a:ext uri="{FF2B5EF4-FFF2-40B4-BE49-F238E27FC236}">
                <a16:creationId xmlns:a16="http://schemas.microsoft.com/office/drawing/2014/main" id="{965EE1BF-C615-B891-52F7-117C2C63408D}"/>
              </a:ext>
            </a:extLst>
          </p:cNvPr>
          <p:cNvPicPr>
            <a:picLocks noChangeAspect="1"/>
          </p:cNvPicPr>
          <p:nvPr/>
        </p:nvPicPr>
        <p:blipFill>
          <a:blip r:embed="rId2"/>
          <a:stretch>
            <a:fillRect/>
          </a:stretch>
        </p:blipFill>
        <p:spPr>
          <a:xfrm>
            <a:off x="2950536" y="0"/>
            <a:ext cx="1219306" cy="1219306"/>
          </a:xfrm>
          <a:prstGeom prst="rect">
            <a:avLst/>
          </a:prstGeom>
        </p:spPr>
      </p:pic>
      <p:sp>
        <p:nvSpPr>
          <p:cNvPr id="4" name="TextBox 3">
            <a:extLst>
              <a:ext uri="{FF2B5EF4-FFF2-40B4-BE49-F238E27FC236}">
                <a16:creationId xmlns:a16="http://schemas.microsoft.com/office/drawing/2014/main" id="{CF57F50C-0613-CFB5-45FA-40725B124A57}"/>
              </a:ext>
            </a:extLst>
          </p:cNvPr>
          <p:cNvSpPr txBox="1"/>
          <p:nvPr/>
        </p:nvSpPr>
        <p:spPr>
          <a:xfrm>
            <a:off x="1181493" y="1606796"/>
            <a:ext cx="9962168" cy="4862870"/>
          </a:xfrm>
          <a:prstGeom prst="rect">
            <a:avLst/>
          </a:prstGeom>
          <a:noFill/>
        </p:spPr>
        <p:txBody>
          <a:bodyPr wrap="square" rtlCol="0">
            <a:spAutoFit/>
          </a:bodyPr>
          <a:lstStyle/>
          <a:p>
            <a:r>
              <a:rPr lang="el-GR" sz="2200" dirty="0">
                <a:latin typeface="Calibri" panose="020F0502020204030204" pitchFamily="34" charset="0"/>
                <a:ea typeface="Calibri" panose="020F0502020204030204" pitchFamily="34" charset="0"/>
                <a:cs typeface="Calibri" panose="020F0502020204030204" pitchFamily="34" charset="0"/>
              </a:rPr>
              <a:t>Η </a:t>
            </a:r>
            <a:r>
              <a:rPr lang="el-GR" sz="2200" i="1" dirty="0">
                <a:latin typeface="Calibri" panose="020F0502020204030204" pitchFamily="34" charset="0"/>
                <a:ea typeface="Calibri" panose="020F0502020204030204" pitchFamily="34" charset="0"/>
                <a:cs typeface="Calibri" panose="020F0502020204030204" pitchFamily="34" charset="0"/>
              </a:rPr>
              <a:t>ποίηση</a:t>
            </a:r>
            <a:r>
              <a:rPr lang="el-GR" sz="2200" dirty="0">
                <a:latin typeface="Calibri" panose="020F0502020204030204" pitchFamily="34" charset="0"/>
                <a:ea typeface="Calibri" panose="020F0502020204030204" pitchFamily="34" charset="0"/>
                <a:cs typeface="Calibri" panose="020F0502020204030204" pitchFamily="34" charset="0"/>
              </a:rPr>
              <a:t> :</a:t>
            </a:r>
          </a:p>
          <a:p>
            <a:pPr marL="342900" indent="-342900">
              <a:buFont typeface="Wingdings" panose="05000000000000000000" pitchFamily="2" charset="2"/>
              <a:buChar char="v"/>
            </a:pPr>
            <a:endParaRPr lang="el-GR" sz="2200" dirty="0">
              <a:latin typeface="Calibri" panose="020F0502020204030204" pitchFamily="34" charset="0"/>
              <a:ea typeface="Calibri" panose="020F0502020204030204" pitchFamily="34" charset="0"/>
              <a:cs typeface="Calibri" panose="020F0502020204030204" pitchFamily="34" charset="0"/>
            </a:endParaRPr>
          </a:p>
          <a:p>
            <a:pPr marL="342900" indent="-342900">
              <a:buFont typeface="Wingdings" panose="05000000000000000000" pitchFamily="2" charset="2"/>
              <a:buChar char="v"/>
            </a:pPr>
            <a:r>
              <a:rPr lang="el-GR" sz="2200" dirty="0">
                <a:latin typeface="Calibri" panose="020F0502020204030204" pitchFamily="34" charset="0"/>
                <a:ea typeface="Calibri" panose="020F0502020204030204" pitchFamily="34" charset="0"/>
                <a:cs typeface="Calibri" panose="020F0502020204030204" pitchFamily="34" charset="0"/>
              </a:rPr>
              <a:t>Έχει </a:t>
            </a:r>
            <a:r>
              <a:rPr lang="el-GR" sz="2200" u="sng" dirty="0">
                <a:latin typeface="Calibri" panose="020F0502020204030204" pitchFamily="34" charset="0"/>
                <a:ea typeface="Calibri" panose="020F0502020204030204" pitchFamily="34" charset="0"/>
                <a:cs typeface="Calibri" panose="020F0502020204030204" pitchFamily="34" charset="0"/>
              </a:rPr>
              <a:t>πυκνή</a:t>
            </a:r>
            <a:r>
              <a:rPr lang="el-GR" sz="2200" dirty="0">
                <a:latin typeface="Calibri" panose="020F0502020204030204" pitchFamily="34" charset="0"/>
                <a:ea typeface="Calibri" panose="020F0502020204030204" pitchFamily="34" charset="0"/>
                <a:cs typeface="Calibri" panose="020F0502020204030204" pitchFamily="34" charset="0"/>
              </a:rPr>
              <a:t> και </a:t>
            </a:r>
            <a:r>
              <a:rPr lang="el-GR" sz="2200" u="sng" dirty="0">
                <a:latin typeface="Calibri" panose="020F0502020204030204" pitchFamily="34" charset="0"/>
                <a:ea typeface="Calibri" panose="020F0502020204030204" pitchFamily="34" charset="0"/>
                <a:cs typeface="Calibri" panose="020F0502020204030204" pitchFamily="34" charset="0"/>
              </a:rPr>
              <a:t>σύντομη</a:t>
            </a:r>
            <a:r>
              <a:rPr lang="el-GR" sz="2200" dirty="0">
                <a:latin typeface="Calibri" panose="020F0502020204030204" pitchFamily="34" charset="0"/>
                <a:ea typeface="Calibri" panose="020F0502020204030204" pitchFamily="34" charset="0"/>
                <a:cs typeface="Calibri" panose="020F0502020204030204" pitchFamily="34" charset="0"/>
              </a:rPr>
              <a:t> έκφραση, μεταφέρει πολλά μηνύματα με λίγα λόγια.</a:t>
            </a:r>
          </a:p>
          <a:p>
            <a:pPr marL="342900" indent="-342900">
              <a:buFont typeface="Wingdings" panose="05000000000000000000" pitchFamily="2" charset="2"/>
              <a:buChar char="v"/>
            </a:pPr>
            <a:r>
              <a:rPr lang="el-GR" sz="2200" dirty="0">
                <a:latin typeface="Calibri" panose="020F0502020204030204" pitchFamily="34" charset="0"/>
                <a:ea typeface="Calibri" panose="020F0502020204030204" pitchFamily="34" charset="0"/>
                <a:cs typeface="Calibri" panose="020F0502020204030204" pitchFamily="34" charset="0"/>
              </a:rPr>
              <a:t>Συχνά έχει </a:t>
            </a:r>
            <a:r>
              <a:rPr lang="el-GR" sz="2200" u="sng" dirty="0">
                <a:latin typeface="Calibri" panose="020F0502020204030204" pitchFamily="34" charset="0"/>
                <a:ea typeface="Calibri" panose="020F0502020204030204" pitchFamily="34" charset="0"/>
                <a:cs typeface="Calibri" panose="020F0502020204030204" pitchFamily="34" charset="0"/>
              </a:rPr>
              <a:t>μουσική</a:t>
            </a:r>
            <a:r>
              <a:rPr lang="el-GR" sz="2200" dirty="0">
                <a:latin typeface="Calibri" panose="020F0502020204030204" pitchFamily="34" charset="0"/>
                <a:ea typeface="Calibri" panose="020F0502020204030204" pitchFamily="34" charset="0"/>
                <a:cs typeface="Calibri" panose="020F0502020204030204" pitchFamily="34" charset="0"/>
              </a:rPr>
              <a:t> και </a:t>
            </a:r>
            <a:r>
              <a:rPr lang="el-GR" sz="2200" u="sng" dirty="0">
                <a:latin typeface="Calibri" panose="020F0502020204030204" pitchFamily="34" charset="0"/>
                <a:ea typeface="Calibri" panose="020F0502020204030204" pitchFamily="34" charset="0"/>
                <a:cs typeface="Calibri" panose="020F0502020204030204" pitchFamily="34" charset="0"/>
              </a:rPr>
              <a:t>ρυθμική</a:t>
            </a:r>
            <a:r>
              <a:rPr lang="el-GR" sz="2200" dirty="0">
                <a:latin typeface="Calibri" panose="020F0502020204030204" pitchFamily="34" charset="0"/>
                <a:ea typeface="Calibri" panose="020F0502020204030204" pitchFamily="34" charset="0"/>
                <a:cs typeface="Calibri" panose="020F0502020204030204" pitchFamily="34" charset="0"/>
              </a:rPr>
              <a:t> δομή.</a:t>
            </a:r>
          </a:p>
          <a:p>
            <a:pPr marL="342900" indent="-342900">
              <a:buFont typeface="Wingdings" panose="05000000000000000000" pitchFamily="2" charset="2"/>
              <a:buChar char="v"/>
            </a:pPr>
            <a:r>
              <a:rPr lang="el-GR" sz="2200" dirty="0">
                <a:latin typeface="Calibri" panose="020F0502020204030204" pitchFamily="34" charset="0"/>
                <a:ea typeface="Calibri" panose="020F0502020204030204" pitchFamily="34" charset="0"/>
                <a:cs typeface="Calibri" panose="020F0502020204030204" pitchFamily="34" charset="0"/>
              </a:rPr>
              <a:t>Έχει συναισθηματική φόρτιση.</a:t>
            </a:r>
          </a:p>
          <a:p>
            <a:pPr marL="342900" indent="-342900">
              <a:buFont typeface="Wingdings" panose="05000000000000000000" pitchFamily="2" charset="2"/>
              <a:buChar char="v"/>
            </a:pPr>
            <a:r>
              <a:rPr lang="el-GR" sz="2200" dirty="0">
                <a:latin typeface="Calibri" panose="020F0502020204030204" pitchFamily="34" charset="0"/>
                <a:ea typeface="Calibri" panose="020F0502020204030204" pitchFamily="34" charset="0"/>
                <a:cs typeface="Calibri" panose="020F0502020204030204" pitchFamily="34" charset="0"/>
              </a:rPr>
              <a:t>Περιγράφει με </a:t>
            </a:r>
            <a:r>
              <a:rPr lang="el-GR" sz="2200" u="sng" dirty="0">
                <a:latin typeface="Calibri" panose="020F0502020204030204" pitchFamily="34" charset="0"/>
                <a:ea typeface="Calibri" panose="020F0502020204030204" pitchFamily="34" charset="0"/>
                <a:cs typeface="Calibri" panose="020F0502020204030204" pitchFamily="34" charset="0"/>
              </a:rPr>
              <a:t>ζωντάνια</a:t>
            </a:r>
            <a:r>
              <a:rPr lang="el-GR" sz="2200" dirty="0">
                <a:latin typeface="Calibri" panose="020F0502020204030204" pitchFamily="34" charset="0"/>
                <a:ea typeface="Calibri" panose="020F0502020204030204" pitchFamily="34" charset="0"/>
                <a:cs typeface="Calibri" panose="020F0502020204030204" pitchFamily="34" charset="0"/>
              </a:rPr>
              <a:t> τις σκέψεις και τα συναισθήματα.</a:t>
            </a:r>
          </a:p>
          <a:p>
            <a:pPr marL="342900" indent="-342900">
              <a:buFont typeface="Wingdings" panose="05000000000000000000" pitchFamily="2" charset="2"/>
              <a:buChar char="v"/>
            </a:pPr>
            <a:r>
              <a:rPr lang="el-GR" sz="2200" dirty="0">
                <a:latin typeface="Calibri" panose="020F0502020204030204" pitchFamily="34" charset="0"/>
                <a:ea typeface="Calibri" panose="020F0502020204030204" pitchFamily="34" charset="0"/>
                <a:cs typeface="Calibri" panose="020F0502020204030204" pitchFamily="34" charset="0"/>
              </a:rPr>
              <a:t>Χρησιμοποιεί </a:t>
            </a:r>
            <a:r>
              <a:rPr lang="el-GR" sz="2200" u="sng" dirty="0">
                <a:latin typeface="Calibri" panose="020F0502020204030204" pitchFamily="34" charset="0"/>
                <a:ea typeface="Calibri" panose="020F0502020204030204" pitchFamily="34" charset="0"/>
                <a:cs typeface="Calibri" panose="020F0502020204030204" pitchFamily="34" charset="0"/>
              </a:rPr>
              <a:t>δημιουργικά</a:t>
            </a:r>
            <a:r>
              <a:rPr lang="el-GR" sz="2200" dirty="0">
                <a:latin typeface="Calibri" panose="020F0502020204030204" pitchFamily="34" charset="0"/>
                <a:ea typeface="Calibri" panose="020F0502020204030204" pitchFamily="34" charset="0"/>
                <a:cs typeface="Calibri" panose="020F0502020204030204" pitchFamily="34" charset="0"/>
              </a:rPr>
              <a:t> την γλώσσα (μεταφορές, παρομοιώσεις, εικόνες, συμβολισμοί).</a:t>
            </a:r>
          </a:p>
          <a:p>
            <a:pPr marL="342900" indent="-342900">
              <a:buFont typeface="Wingdings" panose="05000000000000000000" pitchFamily="2" charset="2"/>
              <a:buChar char="v"/>
            </a:pPr>
            <a:r>
              <a:rPr lang="el-GR" sz="2200" dirty="0">
                <a:latin typeface="Calibri" panose="020F0502020204030204" pitchFamily="34" charset="0"/>
                <a:ea typeface="Calibri" panose="020F0502020204030204" pitchFamily="34" charset="0"/>
                <a:cs typeface="Calibri" panose="020F0502020204030204" pitchFamily="34" charset="0"/>
              </a:rPr>
              <a:t>Εκφράζει ιδέες και απόψεις (προσωπικές ή γενικές αλήθειες).</a:t>
            </a:r>
          </a:p>
          <a:p>
            <a:pPr marL="342900" indent="-342900">
              <a:buFont typeface="Wingdings" panose="05000000000000000000" pitchFamily="2" charset="2"/>
              <a:buChar char="v"/>
            </a:pPr>
            <a:r>
              <a:rPr lang="el-GR" sz="2200" dirty="0"/>
              <a:t>Η </a:t>
            </a:r>
            <a:r>
              <a:rPr lang="el-GR" sz="2200" b="1" i="1" dirty="0"/>
              <a:t>παραδοσιακή</a:t>
            </a:r>
            <a:r>
              <a:rPr lang="el-GR" sz="2200" dirty="0"/>
              <a:t> ποίηση έχει </a:t>
            </a:r>
            <a:r>
              <a:rPr lang="el-GR" sz="2200" u="sng" dirty="0"/>
              <a:t>σταθερό μέτρο</a:t>
            </a:r>
            <a:r>
              <a:rPr lang="el-GR" sz="2200" dirty="0"/>
              <a:t> και </a:t>
            </a:r>
            <a:r>
              <a:rPr lang="el-GR" sz="2200" u="sng" dirty="0"/>
              <a:t>ομοιοκαταληξία</a:t>
            </a:r>
            <a:r>
              <a:rPr lang="el-GR" sz="2200" dirty="0"/>
              <a:t> και ακολουθεί συγκεκριμένους ποιητικούς κανόνες, ενώ η </a:t>
            </a:r>
            <a:r>
              <a:rPr lang="el-GR" sz="2200" b="1" i="1" dirty="0"/>
              <a:t>μοντέρνα</a:t>
            </a:r>
            <a:r>
              <a:rPr lang="el-GR" sz="2200" dirty="0"/>
              <a:t> ποίηση δεν δεσμεύεται από αυτούς, τις περισσότερες φορές χρησιμοποιεί </a:t>
            </a:r>
            <a:r>
              <a:rPr lang="el-GR" sz="2200" u="sng" dirty="0"/>
              <a:t>ελεύθερο στίχο</a:t>
            </a:r>
            <a:r>
              <a:rPr lang="el-GR" sz="2200" dirty="0"/>
              <a:t> και δίνει έμφαση στο </a:t>
            </a:r>
            <a:r>
              <a:rPr lang="el-GR" sz="2200" u="sng" dirty="0"/>
              <a:t>προσωπικό βίωμα</a:t>
            </a:r>
            <a:r>
              <a:rPr lang="el-GR" sz="2200" dirty="0"/>
              <a:t> και στον τρόπο έκφρασης.</a:t>
            </a:r>
          </a:p>
          <a:p>
            <a:pPr marL="342900" indent="-342900">
              <a:buFont typeface="Wingdings" panose="05000000000000000000" pitchFamily="2" charset="2"/>
              <a:buChar char="v"/>
            </a:pPr>
            <a:endParaRPr lang="el-GR" sz="24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83620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54DA45C-7AFA-9314-00BE-FA72F55F155E}"/>
              </a:ext>
            </a:extLst>
          </p:cNvPr>
          <p:cNvSpPr>
            <a:spLocks noGrp="1"/>
          </p:cNvSpPr>
          <p:nvPr>
            <p:ph type="title"/>
          </p:nvPr>
        </p:nvSpPr>
        <p:spPr>
          <a:xfrm>
            <a:off x="1104900" y="76200"/>
            <a:ext cx="2166201" cy="1096962"/>
          </a:xfrm>
        </p:spPr>
        <p:txBody>
          <a:bodyPr>
            <a:normAutofit/>
          </a:bodyPr>
          <a:lstStyle/>
          <a:p>
            <a:r>
              <a:rPr lang="el-GR" sz="3200" b="1" dirty="0">
                <a:latin typeface="Calibri" panose="020F0502020204030204" pitchFamily="34" charset="0"/>
                <a:ea typeface="Calibri" panose="020F0502020204030204" pitchFamily="34" charset="0"/>
                <a:cs typeface="Calibri" panose="020F0502020204030204" pitchFamily="34" charset="0"/>
              </a:rPr>
              <a:t>Πεζογραφία </a:t>
            </a:r>
          </a:p>
        </p:txBody>
      </p:sp>
      <p:pic>
        <p:nvPicPr>
          <p:cNvPr id="3" name="Εικόνα 2" descr="Εικόνα που περιέχει ένα μεγάλο, μπλε βιβλίο.">
            <a:extLst>
              <a:ext uri="{FF2B5EF4-FFF2-40B4-BE49-F238E27FC236}">
                <a16:creationId xmlns:a16="http://schemas.microsoft.com/office/drawing/2014/main" id="{1E93C05C-56D1-E6EC-BB76-9CCC810D28F4}"/>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619867" y="166685"/>
            <a:ext cx="1152000" cy="1080000"/>
          </a:xfrm>
          <a:prstGeom prst="rect">
            <a:avLst/>
          </a:prstGeom>
        </p:spPr>
      </p:pic>
      <p:sp>
        <p:nvSpPr>
          <p:cNvPr id="5" name="TextBox 4">
            <a:extLst>
              <a:ext uri="{FF2B5EF4-FFF2-40B4-BE49-F238E27FC236}">
                <a16:creationId xmlns:a16="http://schemas.microsoft.com/office/drawing/2014/main" id="{35619294-20FC-5C91-E809-F6D16E02A56C}"/>
              </a:ext>
            </a:extLst>
          </p:cNvPr>
          <p:cNvSpPr txBox="1"/>
          <p:nvPr/>
        </p:nvSpPr>
        <p:spPr>
          <a:xfrm>
            <a:off x="1104900" y="1772239"/>
            <a:ext cx="9924461" cy="3416320"/>
          </a:xfrm>
          <a:prstGeom prst="rect">
            <a:avLst/>
          </a:prstGeom>
          <a:noFill/>
        </p:spPr>
        <p:txBody>
          <a:bodyPr wrap="square" rtlCol="0">
            <a:spAutoFit/>
          </a:bodyPr>
          <a:lstStyle/>
          <a:p>
            <a:r>
              <a:rPr lang="el-GR" sz="2400" dirty="0">
                <a:latin typeface="Calibri" panose="020F0502020204030204" pitchFamily="34" charset="0"/>
                <a:ea typeface="Calibri" panose="020F0502020204030204" pitchFamily="34" charset="0"/>
                <a:cs typeface="Calibri" panose="020F0502020204030204" pitchFamily="34" charset="0"/>
              </a:rPr>
              <a:t>Η </a:t>
            </a:r>
            <a:r>
              <a:rPr lang="el-GR" sz="2400" i="1" dirty="0">
                <a:latin typeface="Calibri" panose="020F0502020204030204" pitchFamily="34" charset="0"/>
                <a:ea typeface="Calibri" panose="020F0502020204030204" pitchFamily="34" charset="0"/>
                <a:cs typeface="Calibri" panose="020F0502020204030204" pitchFamily="34" charset="0"/>
              </a:rPr>
              <a:t>πεζογραφία</a:t>
            </a:r>
            <a:r>
              <a:rPr lang="el-GR" sz="2400" dirty="0">
                <a:latin typeface="Calibri" panose="020F0502020204030204" pitchFamily="34" charset="0"/>
                <a:ea typeface="Calibri" panose="020F0502020204030204" pitchFamily="34" charset="0"/>
                <a:cs typeface="Calibri" panose="020F0502020204030204" pitchFamily="34" charset="0"/>
              </a:rPr>
              <a:t> :</a:t>
            </a:r>
          </a:p>
          <a:p>
            <a:pPr marL="342900" indent="-342900">
              <a:buFont typeface="Wingdings" panose="05000000000000000000" pitchFamily="2" charset="2"/>
              <a:buChar char="v"/>
            </a:pPr>
            <a:endParaRPr lang="el-GR" sz="2400" dirty="0">
              <a:latin typeface="Calibri" panose="020F0502020204030204" pitchFamily="34" charset="0"/>
              <a:ea typeface="Calibri" panose="020F0502020204030204" pitchFamily="34" charset="0"/>
              <a:cs typeface="Calibri" panose="020F0502020204030204" pitchFamily="34" charset="0"/>
            </a:endParaRPr>
          </a:p>
          <a:p>
            <a:pPr marL="342900" indent="-342900">
              <a:buFont typeface="Wingdings" panose="05000000000000000000" pitchFamily="2" charset="2"/>
              <a:buChar char="v"/>
            </a:pPr>
            <a:r>
              <a:rPr lang="el-GR" sz="2400" dirty="0">
                <a:latin typeface="Calibri" panose="020F0502020204030204" pitchFamily="34" charset="0"/>
                <a:ea typeface="Calibri" panose="020F0502020204030204" pitchFamily="34" charset="0"/>
                <a:cs typeface="Calibri" panose="020F0502020204030204" pitchFamily="34" charset="0"/>
              </a:rPr>
              <a:t>Αφηγείται ιστορίες ή γεγονότα με </a:t>
            </a:r>
            <a:r>
              <a:rPr lang="el-GR" sz="2400" u="sng" dirty="0">
                <a:latin typeface="Calibri" panose="020F0502020204030204" pitchFamily="34" charset="0"/>
                <a:ea typeface="Calibri" panose="020F0502020204030204" pitchFamily="34" charset="0"/>
                <a:cs typeface="Calibri" panose="020F0502020204030204" pitchFamily="34" charset="0"/>
              </a:rPr>
              <a:t>σαφήνεια</a:t>
            </a:r>
            <a:r>
              <a:rPr lang="el-GR" sz="2400" dirty="0">
                <a:latin typeface="Calibri" panose="020F0502020204030204" pitchFamily="34" charset="0"/>
                <a:ea typeface="Calibri" panose="020F0502020204030204" pitchFamily="34" charset="0"/>
                <a:cs typeface="Calibri" panose="020F0502020204030204" pitchFamily="34" charset="0"/>
              </a:rPr>
              <a:t>.</a:t>
            </a:r>
          </a:p>
          <a:p>
            <a:pPr marL="342900" indent="-342900">
              <a:buFont typeface="Wingdings" panose="05000000000000000000" pitchFamily="2" charset="2"/>
              <a:buChar char="v"/>
            </a:pPr>
            <a:r>
              <a:rPr lang="el-GR" sz="2400" dirty="0">
                <a:latin typeface="Calibri" panose="020F0502020204030204" pitchFamily="34" charset="0"/>
                <a:ea typeface="Calibri" panose="020F0502020204030204" pitchFamily="34" charset="0"/>
                <a:cs typeface="Calibri" panose="020F0502020204030204" pitchFamily="34" charset="0"/>
              </a:rPr>
              <a:t>Μπορεί να είναι </a:t>
            </a:r>
            <a:r>
              <a:rPr lang="el-GR" sz="2400" u="sng" dirty="0">
                <a:latin typeface="Calibri" panose="020F0502020204030204" pitchFamily="34" charset="0"/>
                <a:ea typeface="Calibri" panose="020F0502020204030204" pitchFamily="34" charset="0"/>
                <a:cs typeface="Calibri" panose="020F0502020204030204" pitchFamily="34" charset="0"/>
              </a:rPr>
              <a:t>εκτενής</a:t>
            </a:r>
            <a:r>
              <a:rPr lang="el-GR" sz="2400" dirty="0">
                <a:latin typeface="Calibri" panose="020F0502020204030204" pitchFamily="34" charset="0"/>
                <a:ea typeface="Calibri" panose="020F0502020204030204" pitchFamily="34" charset="0"/>
                <a:cs typeface="Calibri" panose="020F0502020204030204" pitchFamily="34" charset="0"/>
              </a:rPr>
              <a:t> (μυθιστόρημα) ή </a:t>
            </a:r>
            <a:r>
              <a:rPr lang="el-GR" sz="2400" u="sng" dirty="0">
                <a:latin typeface="Calibri" panose="020F0502020204030204" pitchFamily="34" charset="0"/>
                <a:ea typeface="Calibri" panose="020F0502020204030204" pitchFamily="34" charset="0"/>
                <a:cs typeface="Calibri" panose="020F0502020204030204" pitchFamily="34" charset="0"/>
              </a:rPr>
              <a:t>σύντομη</a:t>
            </a:r>
            <a:r>
              <a:rPr lang="el-GR" sz="2400" dirty="0">
                <a:latin typeface="Calibri" panose="020F0502020204030204" pitchFamily="34" charset="0"/>
                <a:ea typeface="Calibri" panose="020F0502020204030204" pitchFamily="34" charset="0"/>
                <a:cs typeface="Calibri" panose="020F0502020204030204" pitchFamily="34" charset="0"/>
              </a:rPr>
              <a:t> (διήγημα, δοκίμιο).</a:t>
            </a:r>
          </a:p>
          <a:p>
            <a:pPr marL="342900" indent="-342900">
              <a:buFont typeface="Wingdings" panose="05000000000000000000" pitchFamily="2" charset="2"/>
              <a:buChar char="v"/>
            </a:pPr>
            <a:r>
              <a:rPr lang="el-GR" sz="2400" dirty="0">
                <a:latin typeface="Calibri" panose="020F0502020204030204" pitchFamily="34" charset="0"/>
                <a:ea typeface="Calibri" panose="020F0502020204030204" pitchFamily="34" charset="0"/>
                <a:cs typeface="Calibri" panose="020F0502020204030204" pitchFamily="34" charset="0"/>
              </a:rPr>
              <a:t>Εκφράζει ιδέες, σκέψεις και συναισθήματα με </a:t>
            </a:r>
            <a:r>
              <a:rPr lang="el-GR" sz="2400" u="sng" dirty="0">
                <a:latin typeface="Calibri" panose="020F0502020204030204" pitchFamily="34" charset="0"/>
                <a:ea typeface="Calibri" panose="020F0502020204030204" pitchFamily="34" charset="0"/>
                <a:cs typeface="Calibri" panose="020F0502020204030204" pitchFamily="34" charset="0"/>
              </a:rPr>
              <a:t>παραστατικό</a:t>
            </a:r>
            <a:r>
              <a:rPr lang="el-GR" sz="2400" dirty="0">
                <a:latin typeface="Calibri" panose="020F0502020204030204" pitchFamily="34" charset="0"/>
                <a:ea typeface="Calibri" panose="020F0502020204030204" pitchFamily="34" charset="0"/>
                <a:cs typeface="Calibri" panose="020F0502020204030204" pitchFamily="34" charset="0"/>
              </a:rPr>
              <a:t> τρόπο.</a:t>
            </a:r>
          </a:p>
          <a:p>
            <a:pPr marL="342900" indent="-342900">
              <a:buFont typeface="Wingdings" panose="05000000000000000000" pitchFamily="2" charset="2"/>
              <a:buChar char="v"/>
            </a:pPr>
            <a:r>
              <a:rPr lang="el-GR" sz="2400" dirty="0">
                <a:latin typeface="Calibri" panose="020F0502020204030204" pitchFamily="34" charset="0"/>
                <a:ea typeface="Calibri" panose="020F0502020204030204" pitchFamily="34" charset="0"/>
                <a:cs typeface="Calibri" panose="020F0502020204030204" pitchFamily="34" charset="0"/>
              </a:rPr>
              <a:t>Αποτελείται από ήρωες και πλοκή που αναπτύσσονται και εξελίσσονται.</a:t>
            </a:r>
          </a:p>
          <a:p>
            <a:pPr marL="342900" indent="-342900">
              <a:buFont typeface="Wingdings" panose="05000000000000000000" pitchFamily="2" charset="2"/>
              <a:buChar char="v"/>
            </a:pPr>
            <a:r>
              <a:rPr lang="el-GR" sz="2400" dirty="0">
                <a:latin typeface="Calibri" panose="020F0502020204030204" pitchFamily="34" charset="0"/>
                <a:ea typeface="Calibri" panose="020F0502020204030204" pitchFamily="34" charset="0"/>
                <a:cs typeface="Calibri" panose="020F0502020204030204" pitchFamily="34" charset="0"/>
              </a:rPr>
              <a:t>Χρησιμοποιεί </a:t>
            </a:r>
            <a:r>
              <a:rPr lang="el-GR" sz="2400" u="sng" dirty="0">
                <a:latin typeface="Calibri" panose="020F0502020204030204" pitchFamily="34" charset="0"/>
                <a:ea typeface="Calibri" panose="020F0502020204030204" pitchFamily="34" charset="0"/>
                <a:cs typeface="Calibri" panose="020F0502020204030204" pitchFamily="34" charset="0"/>
              </a:rPr>
              <a:t>φυσική</a:t>
            </a:r>
            <a:r>
              <a:rPr lang="el-GR" sz="2400" dirty="0">
                <a:latin typeface="Calibri" panose="020F0502020204030204" pitchFamily="34" charset="0"/>
                <a:ea typeface="Calibri" panose="020F0502020204030204" pitchFamily="34" charset="0"/>
                <a:cs typeface="Calibri" panose="020F0502020204030204" pitchFamily="34" charset="0"/>
              </a:rPr>
              <a:t>, </a:t>
            </a:r>
            <a:r>
              <a:rPr lang="el-GR" sz="2400" u="sng" dirty="0">
                <a:latin typeface="Calibri" panose="020F0502020204030204" pitchFamily="34" charset="0"/>
                <a:ea typeface="Calibri" panose="020F0502020204030204" pitchFamily="34" charset="0"/>
                <a:cs typeface="Calibri" panose="020F0502020204030204" pitchFamily="34" charset="0"/>
              </a:rPr>
              <a:t>κατανοητή</a:t>
            </a:r>
            <a:r>
              <a:rPr lang="el-GR" sz="2400" dirty="0">
                <a:latin typeface="Calibri" panose="020F0502020204030204" pitchFamily="34" charset="0"/>
                <a:ea typeface="Calibri" panose="020F0502020204030204" pitchFamily="34" charset="0"/>
                <a:cs typeface="Calibri" panose="020F0502020204030204" pitchFamily="34" charset="0"/>
              </a:rPr>
              <a:t> γλώσσα.</a:t>
            </a:r>
          </a:p>
          <a:p>
            <a:pPr marL="342900" indent="-342900">
              <a:buFont typeface="Wingdings" panose="05000000000000000000" pitchFamily="2" charset="2"/>
              <a:buChar char="v"/>
            </a:pPr>
            <a:r>
              <a:rPr lang="el-GR" sz="2400" dirty="0">
                <a:latin typeface="Calibri" panose="020F0502020204030204" pitchFamily="34" charset="0"/>
                <a:ea typeface="Calibri" panose="020F0502020204030204" pitchFamily="34" charset="0"/>
                <a:cs typeface="Calibri" panose="020F0502020204030204" pitchFamily="34" charset="0"/>
              </a:rPr>
              <a:t>Μπορεί να έχει </a:t>
            </a:r>
            <a:r>
              <a:rPr lang="el-GR" sz="2400" u="sng" dirty="0">
                <a:latin typeface="Calibri" panose="020F0502020204030204" pitchFamily="34" charset="0"/>
                <a:ea typeface="Calibri" panose="020F0502020204030204" pitchFamily="34" charset="0"/>
                <a:cs typeface="Calibri" panose="020F0502020204030204" pitchFamily="34" charset="0"/>
              </a:rPr>
              <a:t>διδακτικό</a:t>
            </a:r>
            <a:r>
              <a:rPr lang="el-GR" sz="2400" dirty="0">
                <a:latin typeface="Calibri" panose="020F0502020204030204" pitchFamily="34" charset="0"/>
                <a:ea typeface="Calibri" panose="020F0502020204030204" pitchFamily="34" charset="0"/>
                <a:cs typeface="Calibri" panose="020F0502020204030204" pitchFamily="34" charset="0"/>
              </a:rPr>
              <a:t> ή </a:t>
            </a:r>
            <a:r>
              <a:rPr lang="el-GR" sz="2400" u="sng" dirty="0">
                <a:latin typeface="Calibri" panose="020F0502020204030204" pitchFamily="34" charset="0"/>
                <a:ea typeface="Calibri" panose="020F0502020204030204" pitchFamily="34" charset="0"/>
                <a:cs typeface="Calibri" panose="020F0502020204030204" pitchFamily="34" charset="0"/>
              </a:rPr>
              <a:t>ψυχαγωγικό</a:t>
            </a:r>
            <a:r>
              <a:rPr lang="el-GR" sz="2400" dirty="0">
                <a:latin typeface="Calibri" panose="020F0502020204030204" pitchFamily="34" charset="0"/>
                <a:ea typeface="Calibri" panose="020F0502020204030204" pitchFamily="34" charset="0"/>
                <a:cs typeface="Calibri" panose="020F0502020204030204" pitchFamily="34" charset="0"/>
              </a:rPr>
              <a:t> σκοπό.</a:t>
            </a:r>
          </a:p>
          <a:p>
            <a:pPr marL="342900" indent="-342900">
              <a:buFont typeface="Wingdings" panose="05000000000000000000" pitchFamily="2" charset="2"/>
              <a:buChar char="v"/>
            </a:pPr>
            <a:endParaRPr lang="el-GR" sz="24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37384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Τίτλος 1" descr="Σε αυτή την διαφάνεια καταγράφονται τα βασικά χαρακτηριστικά του μυθιστορήματος, διηγήματος και δοκιμίου.">
            <a:extLst>
              <a:ext uri="{FF2B5EF4-FFF2-40B4-BE49-F238E27FC236}">
                <a16:creationId xmlns:a16="http://schemas.microsoft.com/office/drawing/2014/main" id="{9F9BE8E0-4E6F-7410-22EA-E8170681D9F3}"/>
              </a:ext>
            </a:extLst>
          </p:cNvPr>
          <p:cNvSpPr txBox="1">
            <a:spLocks noGrp="1"/>
          </p:cNvSpPr>
          <p:nvPr>
            <p:ph type="title" idx="4294967295"/>
          </p:nvPr>
        </p:nvSpPr>
        <p:spPr>
          <a:xfrm>
            <a:off x="1085653" y="980388"/>
            <a:ext cx="10198232" cy="4832092"/>
          </a:xfrm>
          <a:prstGeom prst="rect">
            <a:avLst/>
          </a:prstGeom>
          <a:solidFill>
            <a:srgbClr val="DBEEF1">
              <a:alpha val="60000"/>
            </a:srgbClr>
          </a:solidFill>
          <a:ln w="38100">
            <a:solidFill>
              <a:schemeClr val="tx2"/>
            </a:solid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l-GR" sz="2200" b="1" i="0" u="none" strike="noStrike" kern="1200" cap="none" spc="0" normalizeH="0" baseline="0" noProof="0" dirty="0">
                <a:ln>
                  <a:noFill/>
                </a:ln>
                <a:solidFill>
                  <a:schemeClr val="tx2"/>
                </a:solidFill>
                <a:effectLst/>
                <a:uLnTx/>
                <a:uFillTx/>
                <a:latin typeface="Calibri" panose="020F0502020204030204" pitchFamily="34" charset="0"/>
                <a:ea typeface="Calibri" panose="020F0502020204030204" pitchFamily="34" charset="0"/>
                <a:cs typeface="Calibri" panose="020F0502020204030204" pitchFamily="34" charset="0"/>
              </a:rPr>
              <a:t>Μυθιστόρημα</a:t>
            </a:r>
            <a:r>
              <a:rPr kumimoji="0" lang="el-GR" sz="2200" b="0" i="0" u="none" strike="noStrike" kern="1200" cap="none" spc="0" normalizeH="0" baseline="0" noProof="0" dirty="0">
                <a:ln>
                  <a:noFill/>
                </a:ln>
                <a:solidFill>
                  <a:schemeClr val="tx2"/>
                </a:solidFill>
                <a:effectLst/>
                <a:uLnTx/>
                <a:uFillTx/>
                <a:latin typeface="Calibri" panose="020F0502020204030204" pitchFamily="34" charset="0"/>
                <a:ea typeface="Calibri" panose="020F0502020204030204" pitchFamily="34" charset="0"/>
                <a:cs typeface="Calibri" panose="020F0502020204030204" pitchFamily="34" charset="0"/>
              </a:rPr>
              <a:t>: Εκτενές αφηγηματικό κείμενο με αναπτυγμένη πλοκή και βαθύτερη ανάλυση χαρακτήρων και γεγονότων, όπου η ιστορία εξελίσσεται σε μεγάλο χρονικό και χωρικό εύρος.</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2200" b="0" i="0" u="none" strike="noStrike" kern="1200" cap="none" spc="0" normalizeH="0" baseline="0" noProof="0" dirty="0">
              <a:ln>
                <a:noFill/>
              </a:ln>
              <a:solidFill>
                <a:schemeClr val="tx2"/>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2200" b="0" i="0" u="none" strike="noStrike" kern="1200" cap="none" spc="0" normalizeH="0" baseline="0" noProof="0" dirty="0">
              <a:ln>
                <a:noFill/>
              </a:ln>
              <a:solidFill>
                <a:schemeClr val="tx2"/>
              </a:solidFill>
              <a:effectLst/>
              <a:uLnTx/>
              <a:uFillTx/>
              <a:latin typeface="Calibri" panose="020F0502020204030204" pitchFamily="34" charset="0"/>
              <a:ea typeface="Calibri" panose="020F0502020204030204" pitchFamily="34" charset="0"/>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l-GR" sz="2200" b="1" i="0" u="none" strike="noStrike" kern="1200" cap="none" spc="0" normalizeH="0" baseline="0" noProof="0" dirty="0">
                <a:ln>
                  <a:noFill/>
                </a:ln>
                <a:solidFill>
                  <a:schemeClr val="tx2"/>
                </a:solidFill>
                <a:effectLst/>
                <a:uLnTx/>
                <a:uFillTx/>
                <a:latin typeface="Calibri" panose="020F0502020204030204" pitchFamily="34" charset="0"/>
                <a:ea typeface="Calibri" panose="020F0502020204030204" pitchFamily="34" charset="0"/>
                <a:cs typeface="Calibri" panose="020F0502020204030204" pitchFamily="34" charset="0"/>
              </a:rPr>
              <a:t>Διήγημα</a:t>
            </a:r>
            <a:r>
              <a:rPr kumimoji="0" lang="el-GR" sz="2200" b="0" i="0" u="none" strike="noStrike" kern="1200" cap="none" spc="0" normalizeH="0" baseline="0" noProof="0" dirty="0">
                <a:ln>
                  <a:noFill/>
                </a:ln>
                <a:solidFill>
                  <a:schemeClr val="tx2"/>
                </a:solidFill>
                <a:effectLst/>
                <a:uLnTx/>
                <a:uFillTx/>
                <a:latin typeface="Calibri" panose="020F0502020204030204" pitchFamily="34" charset="0"/>
                <a:ea typeface="Calibri" panose="020F0502020204030204" pitchFamily="34" charset="0"/>
                <a:cs typeface="Calibri" panose="020F0502020204030204" pitchFamily="34" charset="0"/>
              </a:rPr>
              <a:t>: Σύντομο αφηγηματικό πεζό κείμενο με μία κύρια υπόθεση, περιορισμένο αριθμό χαρακτήρων και συμπυκνωμένη πλοκή, που παρουσιάζει μια ολοκληρωμένη ιστορία μέσα σε περιορισμένο χώρο. Προκαλεί άμεση εντύπωση στον αναγνώστη.</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2200" b="0" i="0" u="none" strike="noStrike" kern="1200" cap="none" spc="0" normalizeH="0" baseline="0" noProof="0" dirty="0">
              <a:ln>
                <a:noFill/>
              </a:ln>
              <a:solidFill>
                <a:schemeClr val="tx2"/>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2200" b="0" i="0" u="none" strike="noStrike" kern="1200" cap="none" spc="0" normalizeH="0" baseline="0" noProof="0" dirty="0">
              <a:ln>
                <a:noFill/>
              </a:ln>
              <a:solidFill>
                <a:schemeClr val="tx2"/>
              </a:solidFill>
              <a:effectLst/>
              <a:uLnTx/>
              <a:uFillTx/>
              <a:latin typeface="Calibri" panose="020F0502020204030204" pitchFamily="34" charset="0"/>
              <a:ea typeface="Calibri" panose="020F0502020204030204" pitchFamily="34" charset="0"/>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l-GR" sz="2200" b="1" i="0" u="none" strike="noStrike" kern="1200" cap="none" spc="0" normalizeH="0" baseline="0" noProof="0" dirty="0">
                <a:ln>
                  <a:noFill/>
                </a:ln>
                <a:solidFill>
                  <a:schemeClr val="tx2"/>
                </a:solidFill>
                <a:effectLst/>
                <a:uLnTx/>
                <a:uFillTx/>
                <a:latin typeface="Calibri" panose="020F0502020204030204" pitchFamily="34" charset="0"/>
                <a:ea typeface="Calibri" panose="020F0502020204030204" pitchFamily="34" charset="0"/>
                <a:cs typeface="Calibri" panose="020F0502020204030204" pitchFamily="34" charset="0"/>
              </a:rPr>
              <a:t>Δοκίμιο</a:t>
            </a:r>
            <a:r>
              <a:rPr kumimoji="0" lang="el-GR" sz="2200" b="0" i="0" u="none" strike="noStrike" kern="1200" cap="none" spc="0" normalizeH="0" baseline="0" noProof="0" dirty="0">
                <a:ln>
                  <a:noFill/>
                </a:ln>
                <a:solidFill>
                  <a:schemeClr val="tx2"/>
                </a:solidFill>
                <a:effectLst/>
                <a:uLnTx/>
                <a:uFillTx/>
                <a:latin typeface="Calibri" panose="020F0502020204030204" pitchFamily="34" charset="0"/>
                <a:ea typeface="Calibri" panose="020F0502020204030204" pitchFamily="34" charset="0"/>
                <a:cs typeface="Calibri" panose="020F0502020204030204" pitchFamily="34" charset="0"/>
              </a:rPr>
              <a:t>: Πεζό κείμενο στο οποίο ο συγγραφέας εκφράζει προσωπικές σκέψεις και απόψεις για ένα θέμα με σαφήνεια και στοχαστικότητα, χωρίς να ακολουθεί την αφηγηματική δομή του μυθιστορήματος ή του διηγήματος, αλλά με στόχο τον προβληματισμό του αναγνώστη.</a:t>
            </a:r>
            <a:r>
              <a:rPr kumimoji="0" lang="el-GR" sz="22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l-GR" sz="2200" b="0" i="0" u="none" strike="noStrike" kern="1200" cap="none" spc="0" normalizeH="0" baseline="0" noProof="0" dirty="0">
                <a:ln>
                  <a:noFill/>
                </a:ln>
                <a:solidFill>
                  <a:schemeClr val="tx1"/>
                </a:solidFill>
                <a:effectLst/>
                <a:uLnTx/>
                <a:uFillTx/>
                <a:latin typeface="+mn-lt"/>
                <a:ea typeface="+mn-ea"/>
                <a:cs typeface="+mn-cs"/>
              </a:rPr>
              <a:t> </a:t>
            </a:r>
          </a:p>
        </p:txBody>
      </p:sp>
    </p:spTree>
    <p:extLst>
      <p:ext uri="{BB962C8B-B14F-4D97-AF65-F5344CB8AC3E}">
        <p14:creationId xmlns:p14="http://schemas.microsoft.com/office/powerpoint/2010/main" val="4282109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3043C8A-3CC2-F790-ECE8-15F43E770B6D}"/>
              </a:ext>
            </a:extLst>
          </p:cNvPr>
          <p:cNvSpPr>
            <a:spLocks noGrp="1"/>
          </p:cNvSpPr>
          <p:nvPr>
            <p:ph type="title"/>
          </p:nvPr>
        </p:nvSpPr>
        <p:spPr>
          <a:xfrm>
            <a:off x="1104900" y="76200"/>
            <a:ext cx="1317789" cy="1096962"/>
          </a:xfrm>
        </p:spPr>
        <p:txBody>
          <a:bodyPr>
            <a:normAutofit/>
          </a:bodyPr>
          <a:lstStyle/>
          <a:p>
            <a:r>
              <a:rPr lang="el-GR" sz="3200" b="1" dirty="0">
                <a:latin typeface="Calibri" panose="020F0502020204030204" pitchFamily="34" charset="0"/>
                <a:ea typeface="Calibri" panose="020F0502020204030204" pitchFamily="34" charset="0"/>
                <a:cs typeface="Calibri" panose="020F0502020204030204" pitchFamily="34" charset="0"/>
              </a:rPr>
              <a:t>Θέατρο </a:t>
            </a:r>
          </a:p>
        </p:txBody>
      </p:sp>
      <p:pic>
        <p:nvPicPr>
          <p:cNvPr id="3" name="Εικόνα 2" descr="Εικόνα που περιέχει χρυσές θεατρικές μάσκες.">
            <a:extLst>
              <a:ext uri="{FF2B5EF4-FFF2-40B4-BE49-F238E27FC236}">
                <a16:creationId xmlns:a16="http://schemas.microsoft.com/office/drawing/2014/main" id="{985506C0-1026-DCA8-2898-6AC09977565F}"/>
              </a:ext>
            </a:extLst>
          </p:cNvPr>
          <p:cNvPicPr>
            <a:picLocks noChangeAspect="1"/>
          </p:cNvPicPr>
          <p:nvPr/>
        </p:nvPicPr>
        <p:blipFill>
          <a:blip r:embed="rId2"/>
          <a:stretch>
            <a:fillRect/>
          </a:stretch>
        </p:blipFill>
        <p:spPr>
          <a:xfrm>
            <a:off x="2841820" y="76200"/>
            <a:ext cx="1097375" cy="1097375"/>
          </a:xfrm>
          <a:prstGeom prst="rect">
            <a:avLst/>
          </a:prstGeom>
        </p:spPr>
      </p:pic>
      <p:sp>
        <p:nvSpPr>
          <p:cNvPr id="4" name="TextBox 3">
            <a:extLst>
              <a:ext uri="{FF2B5EF4-FFF2-40B4-BE49-F238E27FC236}">
                <a16:creationId xmlns:a16="http://schemas.microsoft.com/office/drawing/2014/main" id="{6F35EBE7-9ECD-B586-FBDD-70F2554AB540}"/>
              </a:ext>
            </a:extLst>
          </p:cNvPr>
          <p:cNvSpPr txBox="1"/>
          <p:nvPr/>
        </p:nvSpPr>
        <p:spPr>
          <a:xfrm>
            <a:off x="1104900" y="1725105"/>
            <a:ext cx="9952740" cy="4154984"/>
          </a:xfrm>
          <a:prstGeom prst="rect">
            <a:avLst/>
          </a:prstGeom>
          <a:noFill/>
        </p:spPr>
        <p:txBody>
          <a:bodyPr wrap="square" rtlCol="0">
            <a:spAutoFit/>
          </a:bodyPr>
          <a:lstStyle/>
          <a:p>
            <a:r>
              <a:rPr lang="el-GR" sz="2400" dirty="0">
                <a:latin typeface="Calibri" panose="020F0502020204030204" pitchFamily="34" charset="0"/>
                <a:ea typeface="Calibri" panose="020F0502020204030204" pitchFamily="34" charset="0"/>
                <a:cs typeface="Calibri" panose="020F0502020204030204" pitchFamily="34" charset="0"/>
              </a:rPr>
              <a:t>Το </a:t>
            </a:r>
            <a:r>
              <a:rPr lang="el-GR" sz="2400" i="1" dirty="0">
                <a:latin typeface="Calibri" panose="020F0502020204030204" pitchFamily="34" charset="0"/>
                <a:ea typeface="Calibri" panose="020F0502020204030204" pitchFamily="34" charset="0"/>
                <a:cs typeface="Calibri" panose="020F0502020204030204" pitchFamily="34" charset="0"/>
              </a:rPr>
              <a:t>θέατρο</a:t>
            </a:r>
            <a:r>
              <a:rPr lang="en-US" sz="2400" dirty="0">
                <a:latin typeface="Calibri" panose="020F0502020204030204" pitchFamily="34" charset="0"/>
                <a:ea typeface="Calibri" panose="020F0502020204030204" pitchFamily="34" charset="0"/>
                <a:cs typeface="Calibri" panose="020F0502020204030204" pitchFamily="34" charset="0"/>
              </a:rPr>
              <a:t> </a:t>
            </a:r>
            <a:r>
              <a:rPr lang="el-GR" sz="2400" dirty="0">
                <a:latin typeface="Calibri" panose="020F0502020204030204" pitchFamily="34" charset="0"/>
                <a:ea typeface="Calibri" panose="020F0502020204030204" pitchFamily="34" charset="0"/>
                <a:cs typeface="Calibri" panose="020F0502020204030204" pitchFamily="34" charset="0"/>
              </a:rPr>
              <a:t>:</a:t>
            </a:r>
          </a:p>
          <a:p>
            <a:pPr marL="342900" indent="-342900">
              <a:buFont typeface="Wingdings" panose="05000000000000000000" pitchFamily="2" charset="2"/>
              <a:buChar char="v"/>
            </a:pPr>
            <a:endParaRPr lang="el-GR" sz="2400" dirty="0">
              <a:latin typeface="Calibri" panose="020F0502020204030204" pitchFamily="34" charset="0"/>
              <a:ea typeface="Calibri" panose="020F0502020204030204" pitchFamily="34" charset="0"/>
              <a:cs typeface="Calibri" panose="020F0502020204030204" pitchFamily="34" charset="0"/>
            </a:endParaRPr>
          </a:p>
          <a:p>
            <a:pPr marL="342900" indent="-342900">
              <a:buFont typeface="Wingdings" panose="05000000000000000000" pitchFamily="2" charset="2"/>
              <a:buChar char="v"/>
            </a:pPr>
            <a:r>
              <a:rPr lang="el-GR" sz="2400" dirty="0">
                <a:latin typeface="Calibri" panose="020F0502020204030204" pitchFamily="34" charset="0"/>
                <a:ea typeface="Calibri" panose="020F0502020204030204" pitchFamily="34" charset="0"/>
                <a:cs typeface="Calibri" panose="020F0502020204030204" pitchFamily="34" charset="0"/>
              </a:rPr>
              <a:t>Αποτελείται από λόγο και δράση, που εξελίσσεται επί σκηνής.</a:t>
            </a:r>
          </a:p>
          <a:p>
            <a:pPr marL="342900" indent="-342900">
              <a:buFont typeface="Wingdings" panose="05000000000000000000" pitchFamily="2" charset="2"/>
              <a:buChar char="v"/>
            </a:pPr>
            <a:r>
              <a:rPr lang="el-GR" sz="2400" dirty="0">
                <a:latin typeface="Calibri" panose="020F0502020204030204" pitchFamily="34" charset="0"/>
                <a:ea typeface="Calibri" panose="020F0502020204030204" pitchFamily="34" charset="0"/>
                <a:cs typeface="Calibri" panose="020F0502020204030204" pitchFamily="34" charset="0"/>
              </a:rPr>
              <a:t>Χρησιμοποιεί </a:t>
            </a:r>
            <a:r>
              <a:rPr lang="el-GR" sz="2400" u="sng" dirty="0">
                <a:latin typeface="Calibri" panose="020F0502020204030204" pitchFamily="34" charset="0"/>
                <a:ea typeface="Calibri" panose="020F0502020204030204" pitchFamily="34" charset="0"/>
                <a:cs typeface="Calibri" panose="020F0502020204030204" pitchFamily="34" charset="0"/>
              </a:rPr>
              <a:t>ζωντανή</a:t>
            </a:r>
            <a:r>
              <a:rPr lang="el-GR" sz="2400" dirty="0">
                <a:latin typeface="Calibri" panose="020F0502020204030204" pitchFamily="34" charset="0"/>
                <a:ea typeface="Calibri" panose="020F0502020204030204" pitchFamily="34" charset="0"/>
                <a:cs typeface="Calibri" panose="020F0502020204030204" pitchFamily="34" charset="0"/>
              </a:rPr>
              <a:t> γλώσσα, σκηνικές οδηγίες και περιγραφές για την οργάνωση της παράστασης.</a:t>
            </a:r>
          </a:p>
          <a:p>
            <a:pPr marL="342900" indent="-342900">
              <a:buFont typeface="Wingdings" panose="05000000000000000000" pitchFamily="2" charset="2"/>
              <a:buChar char="v"/>
            </a:pPr>
            <a:r>
              <a:rPr lang="el-GR" sz="2400" dirty="0">
                <a:latin typeface="Calibri" panose="020F0502020204030204" pitchFamily="34" charset="0"/>
                <a:ea typeface="Calibri" panose="020F0502020204030204" pitchFamily="34" charset="0"/>
                <a:cs typeface="Calibri" panose="020F0502020204030204" pitchFamily="34" charset="0"/>
              </a:rPr>
              <a:t>Στοχεύει να </a:t>
            </a:r>
            <a:r>
              <a:rPr lang="el-GR" sz="2400" u="sng" dirty="0">
                <a:latin typeface="Calibri" panose="020F0502020204030204" pitchFamily="34" charset="0"/>
                <a:ea typeface="Calibri" panose="020F0502020204030204" pitchFamily="34" charset="0"/>
                <a:cs typeface="Calibri" panose="020F0502020204030204" pitchFamily="34" charset="0"/>
              </a:rPr>
              <a:t>συγκινήσει</a:t>
            </a:r>
            <a:r>
              <a:rPr lang="el-GR" sz="2400" dirty="0">
                <a:latin typeface="Calibri" panose="020F0502020204030204" pitchFamily="34" charset="0"/>
                <a:ea typeface="Calibri" panose="020F0502020204030204" pitchFamily="34" charset="0"/>
                <a:cs typeface="Calibri" panose="020F0502020204030204" pitchFamily="34" charset="0"/>
              </a:rPr>
              <a:t>, να </a:t>
            </a:r>
            <a:r>
              <a:rPr lang="el-GR" sz="2400" u="sng" dirty="0">
                <a:latin typeface="Calibri" panose="020F0502020204030204" pitchFamily="34" charset="0"/>
                <a:ea typeface="Calibri" panose="020F0502020204030204" pitchFamily="34" charset="0"/>
                <a:cs typeface="Calibri" panose="020F0502020204030204" pitchFamily="34" charset="0"/>
              </a:rPr>
              <a:t>διασκεδάσει</a:t>
            </a:r>
            <a:r>
              <a:rPr lang="el-GR" sz="2400" dirty="0">
                <a:latin typeface="Calibri" panose="020F0502020204030204" pitchFamily="34" charset="0"/>
                <a:ea typeface="Calibri" panose="020F0502020204030204" pitchFamily="34" charset="0"/>
                <a:cs typeface="Calibri" panose="020F0502020204030204" pitchFamily="34" charset="0"/>
              </a:rPr>
              <a:t> ή να </a:t>
            </a:r>
            <a:r>
              <a:rPr lang="el-GR" sz="2400" u="sng" dirty="0">
                <a:latin typeface="Calibri" panose="020F0502020204030204" pitchFamily="34" charset="0"/>
                <a:ea typeface="Calibri" panose="020F0502020204030204" pitchFamily="34" charset="0"/>
                <a:cs typeface="Calibri" panose="020F0502020204030204" pitchFamily="34" charset="0"/>
              </a:rPr>
              <a:t>προβληματίσει</a:t>
            </a:r>
            <a:r>
              <a:rPr lang="el-GR" sz="2400" dirty="0">
                <a:latin typeface="Calibri" panose="020F0502020204030204" pitchFamily="34" charset="0"/>
                <a:ea typeface="Calibri" panose="020F0502020204030204" pitchFamily="34" charset="0"/>
                <a:cs typeface="Calibri" panose="020F0502020204030204" pitchFamily="34" charset="0"/>
              </a:rPr>
              <a:t> το κοινό.</a:t>
            </a:r>
          </a:p>
          <a:p>
            <a:pPr marL="342900" indent="-342900">
              <a:buFont typeface="Wingdings" panose="05000000000000000000" pitchFamily="2" charset="2"/>
              <a:buChar char="v"/>
            </a:pPr>
            <a:r>
              <a:rPr lang="el-GR" sz="2400" dirty="0">
                <a:latin typeface="Calibri" panose="020F0502020204030204" pitchFamily="34" charset="0"/>
                <a:ea typeface="Calibri" panose="020F0502020204030204" pitchFamily="34" charset="0"/>
                <a:cs typeface="Calibri" panose="020F0502020204030204" pitchFamily="34" charset="0"/>
              </a:rPr>
              <a:t>Παρουσιάζει τις σκέψεις και τα συναισθήματα των ηρώων μέσα από τους </a:t>
            </a:r>
            <a:r>
              <a:rPr lang="el-GR" sz="2400" u="sng" dirty="0">
                <a:latin typeface="Calibri" panose="020F0502020204030204" pitchFamily="34" charset="0"/>
                <a:ea typeface="Calibri" panose="020F0502020204030204" pitchFamily="34" charset="0"/>
                <a:cs typeface="Calibri" panose="020F0502020204030204" pitchFamily="34" charset="0"/>
              </a:rPr>
              <a:t>διαλόγους</a:t>
            </a:r>
            <a:r>
              <a:rPr lang="el-GR" sz="2400" dirty="0">
                <a:latin typeface="Calibri" panose="020F0502020204030204" pitchFamily="34" charset="0"/>
                <a:ea typeface="Calibri" panose="020F0502020204030204" pitchFamily="34" charset="0"/>
                <a:cs typeface="Calibri" panose="020F0502020204030204" pitchFamily="34" charset="0"/>
              </a:rPr>
              <a:t> και τους </a:t>
            </a:r>
            <a:r>
              <a:rPr lang="el-GR" sz="2400" u="sng" dirty="0">
                <a:latin typeface="Calibri" panose="020F0502020204030204" pitchFamily="34" charset="0"/>
                <a:ea typeface="Calibri" panose="020F0502020204030204" pitchFamily="34" charset="0"/>
                <a:cs typeface="Calibri" panose="020F0502020204030204" pitchFamily="34" charset="0"/>
              </a:rPr>
              <a:t>μονολόγους</a:t>
            </a:r>
            <a:r>
              <a:rPr lang="el-GR" sz="2400" dirty="0">
                <a:latin typeface="Calibri" panose="020F0502020204030204" pitchFamily="34" charset="0"/>
                <a:ea typeface="Calibri" panose="020F0502020204030204" pitchFamily="34" charset="0"/>
                <a:cs typeface="Calibri" panose="020F0502020204030204" pitchFamily="34" charset="0"/>
              </a:rPr>
              <a:t> .</a:t>
            </a:r>
          </a:p>
          <a:p>
            <a:pPr marL="342900" indent="-342900">
              <a:buFont typeface="Wingdings" panose="05000000000000000000" pitchFamily="2" charset="2"/>
              <a:buChar char="v"/>
            </a:pPr>
            <a:r>
              <a:rPr lang="el-GR" sz="2400" dirty="0">
                <a:latin typeface="Calibri" panose="020F0502020204030204" pitchFamily="34" charset="0"/>
                <a:ea typeface="Calibri" panose="020F0502020204030204" pitchFamily="34" charset="0"/>
                <a:cs typeface="Calibri" panose="020F0502020204030204" pitchFamily="34" charset="0"/>
              </a:rPr>
              <a:t>Τα θεατρικά έργα χωρίζονται σε </a:t>
            </a:r>
            <a:r>
              <a:rPr lang="el-GR" sz="2400" u="sng" dirty="0">
                <a:latin typeface="Calibri" panose="020F0502020204030204" pitchFamily="34" charset="0"/>
                <a:ea typeface="Calibri" panose="020F0502020204030204" pitchFamily="34" charset="0"/>
                <a:cs typeface="Calibri" panose="020F0502020204030204" pitchFamily="34" charset="0"/>
              </a:rPr>
              <a:t>πράξεις</a:t>
            </a:r>
            <a:r>
              <a:rPr lang="el-GR" sz="2400" dirty="0">
                <a:latin typeface="Calibri" panose="020F0502020204030204" pitchFamily="34" charset="0"/>
                <a:ea typeface="Calibri" panose="020F0502020204030204" pitchFamily="34" charset="0"/>
                <a:cs typeface="Calibri" panose="020F0502020204030204" pitchFamily="34" charset="0"/>
              </a:rPr>
              <a:t> και </a:t>
            </a:r>
            <a:r>
              <a:rPr lang="el-GR" sz="2400" u="sng" dirty="0">
                <a:latin typeface="Calibri" panose="020F0502020204030204" pitchFamily="34" charset="0"/>
                <a:ea typeface="Calibri" panose="020F0502020204030204" pitchFamily="34" charset="0"/>
                <a:cs typeface="Calibri" panose="020F0502020204030204" pitchFamily="34" charset="0"/>
              </a:rPr>
              <a:t>σκηνές,</a:t>
            </a:r>
            <a:r>
              <a:rPr lang="el-GR" sz="2400" dirty="0">
                <a:latin typeface="Calibri" panose="020F0502020204030204" pitchFamily="34" charset="0"/>
                <a:ea typeface="Calibri" panose="020F0502020204030204" pitchFamily="34" charset="0"/>
                <a:cs typeface="Calibri" panose="020F0502020204030204" pitchFamily="34" charset="0"/>
              </a:rPr>
              <a:t> που οργανώνουν την πλοκή και τη δράση.</a:t>
            </a:r>
            <a:endParaRPr lang="en-US" sz="2400" dirty="0">
              <a:latin typeface="Calibri" panose="020F0502020204030204" pitchFamily="34" charset="0"/>
              <a:ea typeface="Calibri" panose="020F0502020204030204" pitchFamily="34" charset="0"/>
              <a:cs typeface="Calibri" panose="020F0502020204030204" pitchFamily="34" charset="0"/>
            </a:endParaRPr>
          </a:p>
          <a:p>
            <a:pPr marL="342900" indent="-342900">
              <a:buFont typeface="Wingdings" panose="05000000000000000000" pitchFamily="2" charset="2"/>
              <a:buChar char="v"/>
            </a:pPr>
            <a:r>
              <a:rPr lang="el-GR" sz="2400" dirty="0">
                <a:latin typeface="Calibri" panose="020F0502020204030204" pitchFamily="34" charset="0"/>
                <a:ea typeface="Calibri" panose="020F0502020204030204" pitchFamily="34" charset="0"/>
                <a:cs typeface="Calibri" panose="020F0502020204030204" pitchFamily="34" charset="0"/>
              </a:rPr>
              <a:t>Το θέατρο </a:t>
            </a:r>
            <a:r>
              <a:rPr lang="el-GR" sz="2400" u="sng" dirty="0">
                <a:latin typeface="Calibri" panose="020F0502020204030204" pitchFamily="34" charset="0"/>
                <a:ea typeface="Calibri" panose="020F0502020204030204" pitchFamily="34" charset="0"/>
                <a:cs typeface="Calibri" panose="020F0502020204030204" pitchFamily="34" charset="0"/>
              </a:rPr>
              <a:t>αντικατοπτρίζει την κοινωνία</a:t>
            </a:r>
            <a:r>
              <a:rPr lang="el-GR" sz="2400" dirty="0">
                <a:latin typeface="Calibri" panose="020F0502020204030204" pitchFamily="34" charset="0"/>
                <a:ea typeface="Calibri" panose="020F0502020204030204" pitchFamily="34" charset="0"/>
                <a:cs typeface="Calibri" panose="020F0502020204030204" pitchFamily="34" charset="0"/>
              </a:rPr>
              <a:t> και </a:t>
            </a:r>
            <a:r>
              <a:rPr lang="el-GR" sz="2400" u="sng" dirty="0">
                <a:latin typeface="Calibri" panose="020F0502020204030204" pitchFamily="34" charset="0"/>
                <a:ea typeface="Calibri" panose="020F0502020204030204" pitchFamily="34" charset="0"/>
                <a:cs typeface="Calibri" panose="020F0502020204030204" pitchFamily="34" charset="0"/>
              </a:rPr>
              <a:t>τις ανθρώπινες σχέσεις</a:t>
            </a:r>
            <a:r>
              <a:rPr lang="en-US" sz="2400" dirty="0">
                <a:latin typeface="Calibri" panose="020F0502020204030204" pitchFamily="34" charset="0"/>
                <a:ea typeface="Calibri" panose="020F0502020204030204" pitchFamily="34" charset="0"/>
                <a:cs typeface="Calibri" panose="020F0502020204030204" pitchFamily="34" charset="0"/>
              </a:rPr>
              <a:t> .</a:t>
            </a:r>
            <a:endParaRPr lang="el-GR" sz="24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04458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Πάπυρος: Οριζόντιος 1" descr="Εικόνα που δείχνει ένα ωραίο πλαίσιο.">
            <a:extLst>
              <a:ext uri="{FF2B5EF4-FFF2-40B4-BE49-F238E27FC236}">
                <a16:creationId xmlns:a16="http://schemas.microsoft.com/office/drawing/2014/main" id="{C42940E9-51D6-AE9B-4553-148815645F58}"/>
              </a:ext>
            </a:extLst>
          </p:cNvPr>
          <p:cNvSpPr/>
          <p:nvPr/>
        </p:nvSpPr>
        <p:spPr>
          <a:xfrm>
            <a:off x="1621921" y="727056"/>
            <a:ext cx="8948155" cy="3810914"/>
          </a:xfrm>
          <a:prstGeom prst="horizontalScroll">
            <a:avLst/>
          </a:prstGeom>
          <a:solidFill>
            <a:schemeClr val="accent4">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3" name="Τίτλος 2">
            <a:extLst>
              <a:ext uri="{FF2B5EF4-FFF2-40B4-BE49-F238E27FC236}">
                <a16:creationId xmlns:a16="http://schemas.microsoft.com/office/drawing/2014/main" id="{C692B5DE-5A06-43D9-5523-C9DC92E628B6}"/>
              </a:ext>
            </a:extLst>
          </p:cNvPr>
          <p:cNvSpPr txBox="1">
            <a:spLocks noGrp="1"/>
          </p:cNvSpPr>
          <p:nvPr>
            <p:ph type="title" idx="4294967295"/>
          </p:nvPr>
        </p:nvSpPr>
        <p:spPr>
          <a:xfrm>
            <a:off x="2402910" y="2155459"/>
            <a:ext cx="7386176" cy="95410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dirty="0">
                <a:latin typeface="Calibri" panose="020F0502020204030204" pitchFamily="34" charset="0"/>
                <a:ea typeface="Calibri" panose="020F0502020204030204" pitchFamily="34" charset="0"/>
                <a:cs typeface="Calibri" panose="020F0502020204030204" pitchFamily="34" charset="0"/>
              </a:rPr>
              <a:t>Εσένα ποιο λογοτεχνικό είδος σου αρέσει περισσότερο</a:t>
            </a:r>
            <a:r>
              <a:rPr kumimoji="0" lang="el-GR" sz="28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 ;</a:t>
            </a:r>
          </a:p>
        </p:txBody>
      </p:sp>
      <p:pic>
        <p:nvPicPr>
          <p:cNvPr id="11" name="Εικόνα 10" descr="Εικόνα που περιέχει αυτοκόλλητο ενός πρόσωπο που χαμογελάει ενθαρρυντικά.">
            <a:extLst>
              <a:ext uri="{FF2B5EF4-FFF2-40B4-BE49-F238E27FC236}">
                <a16:creationId xmlns:a16="http://schemas.microsoft.com/office/drawing/2014/main" id="{DD1E3FC4-7C91-96FD-D3DA-EAA009FDCE29}"/>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736496" y="4829058"/>
            <a:ext cx="1833580" cy="1833580"/>
          </a:xfrm>
          <a:prstGeom prst="rect">
            <a:avLst/>
          </a:prstGeom>
        </p:spPr>
      </p:pic>
    </p:spTree>
    <p:extLst>
      <p:ext uri="{BB962C8B-B14F-4D97-AF65-F5344CB8AC3E}">
        <p14:creationId xmlns:p14="http://schemas.microsoft.com/office/powerpoint/2010/main" val="1834767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Ακαδημαϊκή βιβλιογραφία 16x9">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_50521016_TF03431380_Win32" id="{E6BFA808-5054-4607-8352-7D0530013381}" vid="{C999D1A4-7945-44B3-BD0E-BBC3ED5E043E}"/>
    </a:ext>
  </a:extLst>
</a:theme>
</file>

<file path=ppt/theme/theme2.xml><?xml version="1.0" encoding="utf-8"?>
<a:theme xmlns:a="http://schemas.openxmlformats.org/drawingml/2006/main" name="Θέμα του Offic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Θέμα του Offic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APDescription xmlns="4873beb7-5857-4685-be1f-d57550cc96cc" xsi:nil="true"/>
    <AssetExpire xmlns="4873beb7-5857-4685-be1f-d57550cc96cc">2029-01-01T08:00:00+00:00</AssetExpire>
    <CampaignTagsTaxHTField0 xmlns="4873beb7-5857-4685-be1f-d57550cc96cc">
      <Terms xmlns="http://schemas.microsoft.com/office/infopath/2007/PartnerControls"/>
    </CampaignTagsTaxHTField0>
    <IntlLangReviewDate xmlns="4873beb7-5857-4685-be1f-d57550cc96cc" xsi:nil="true"/>
    <TPFriendlyName xmlns="4873beb7-5857-4685-be1f-d57550cc96cc" xsi:nil="true"/>
    <IntlLangReview xmlns="4873beb7-5857-4685-be1f-d57550cc96cc">false</IntlLangReview>
    <LocLastLocAttemptVersionLookup xmlns="4873beb7-5857-4685-be1f-d57550cc96cc">855024</LocLastLocAttemptVersionLookup>
    <PolicheckWords xmlns="4873beb7-5857-4685-be1f-d57550cc96cc" xsi:nil="true"/>
    <SubmitterId xmlns="4873beb7-5857-4685-be1f-d57550cc96cc" xsi:nil="true"/>
    <AcquiredFrom xmlns="4873beb7-5857-4685-be1f-d57550cc96cc">Internal MS</AcquiredFrom>
    <EditorialStatus xmlns="4873beb7-5857-4685-be1f-d57550cc96cc">Complete</EditorialStatus>
    <Markets xmlns="4873beb7-5857-4685-be1f-d57550cc96cc"/>
    <OriginAsset xmlns="4873beb7-5857-4685-be1f-d57550cc96cc" xsi:nil="true"/>
    <AssetStart xmlns="4873beb7-5857-4685-be1f-d57550cc96cc">2012-08-31T08:50:00+00:00</AssetStart>
    <FriendlyTitle xmlns="4873beb7-5857-4685-be1f-d57550cc96cc" xsi:nil="true"/>
    <MarketSpecific xmlns="4873beb7-5857-4685-be1f-d57550cc96cc">false</MarketSpecific>
    <TPNamespace xmlns="4873beb7-5857-4685-be1f-d57550cc96cc" xsi:nil="true"/>
    <PublishStatusLookup xmlns="4873beb7-5857-4685-be1f-d57550cc96cc">
      <Value>1616423</Value>
    </PublishStatusLookup>
    <APAuthor xmlns="4873beb7-5857-4685-be1f-d57550cc96cc">
      <UserInfo>
        <DisplayName>REDMOND\kristaa</DisplayName>
        <AccountId>136</AccountId>
        <AccountType/>
      </UserInfo>
    </APAuthor>
    <TPCommandLine xmlns="4873beb7-5857-4685-be1f-d57550cc96cc" xsi:nil="true"/>
    <IntlLangReviewer xmlns="4873beb7-5857-4685-be1f-d57550cc96cc" xsi:nil="true"/>
    <OpenTemplate xmlns="4873beb7-5857-4685-be1f-d57550cc96cc">true</OpenTemplate>
    <CSXSubmissionDate xmlns="4873beb7-5857-4685-be1f-d57550cc96cc" xsi:nil="true"/>
    <TaxCatchAll xmlns="4873beb7-5857-4685-be1f-d57550cc96cc"/>
    <Manager xmlns="4873beb7-5857-4685-be1f-d57550cc96cc" xsi:nil="true"/>
    <NumericId xmlns="4873beb7-5857-4685-be1f-d57550cc96cc" xsi:nil="true"/>
    <ParentAssetId xmlns="4873beb7-5857-4685-be1f-d57550cc96cc" xsi:nil="true"/>
    <OriginalSourceMarket xmlns="4873beb7-5857-4685-be1f-d57550cc96cc" xsi:nil="true"/>
    <ApprovalStatus xmlns="4873beb7-5857-4685-be1f-d57550cc96cc">InProgress</ApprovalStatus>
    <TPComponent xmlns="4873beb7-5857-4685-be1f-d57550cc96cc" xsi:nil="true"/>
    <EditorialTags xmlns="4873beb7-5857-4685-be1f-d57550cc96cc" xsi:nil="true"/>
    <TPExecutable xmlns="4873beb7-5857-4685-be1f-d57550cc96cc" xsi:nil="true"/>
    <TPLaunchHelpLink xmlns="4873beb7-5857-4685-be1f-d57550cc96cc" xsi:nil="true"/>
    <LocComments xmlns="4873beb7-5857-4685-be1f-d57550cc96cc" xsi:nil="true"/>
    <LocRecommendedHandoff xmlns="4873beb7-5857-4685-be1f-d57550cc96cc" xsi:nil="true"/>
    <SourceTitle xmlns="4873beb7-5857-4685-be1f-d57550cc96cc" xsi:nil="true"/>
    <CSXUpdate xmlns="4873beb7-5857-4685-be1f-d57550cc96cc">false</CSXUpdate>
    <IntlLocPriority xmlns="4873beb7-5857-4685-be1f-d57550cc96cc" xsi:nil="true"/>
    <UAProjectedTotalWords xmlns="4873beb7-5857-4685-be1f-d57550cc96cc" xsi:nil="true"/>
    <AssetType xmlns="4873beb7-5857-4685-be1f-d57550cc96cc">TP</AssetType>
    <MachineTranslated xmlns="4873beb7-5857-4685-be1f-d57550cc96cc">false</MachineTranslated>
    <OutputCachingOn xmlns="4873beb7-5857-4685-be1f-d57550cc96cc">false</OutputCachingOn>
    <TemplateStatus xmlns="4873beb7-5857-4685-be1f-d57550cc96cc">Complete</TemplateStatus>
    <IsSearchable xmlns="4873beb7-5857-4685-be1f-d57550cc96cc">true</IsSearchable>
    <ContentItem xmlns="4873beb7-5857-4685-be1f-d57550cc96cc" xsi:nil="true"/>
    <HandoffToMSDN xmlns="4873beb7-5857-4685-be1f-d57550cc96cc" xsi:nil="true"/>
    <ShowIn xmlns="4873beb7-5857-4685-be1f-d57550cc96cc">Show everywhere</ShowIn>
    <ThumbnailAssetId xmlns="4873beb7-5857-4685-be1f-d57550cc96cc" xsi:nil="true"/>
    <UALocComments xmlns="4873beb7-5857-4685-be1f-d57550cc96cc" xsi:nil="true"/>
    <UALocRecommendation xmlns="4873beb7-5857-4685-be1f-d57550cc96cc">Localize</UALocRecommendation>
    <LastModifiedDateTime xmlns="4873beb7-5857-4685-be1f-d57550cc96cc" xsi:nil="true"/>
    <LegacyData xmlns="4873beb7-5857-4685-be1f-d57550cc96cc" xsi:nil="true"/>
    <LocManualTestRequired xmlns="4873beb7-5857-4685-be1f-d57550cc96cc">false</LocManualTestRequired>
    <LocMarketGroupTiers2 xmlns="4873beb7-5857-4685-be1f-d57550cc96cc" xsi:nil="true"/>
    <ClipArtFilename xmlns="4873beb7-5857-4685-be1f-d57550cc96cc" xsi:nil="true"/>
    <TPApplication xmlns="4873beb7-5857-4685-be1f-d57550cc96cc" xsi:nil="true"/>
    <CSXHash xmlns="4873beb7-5857-4685-be1f-d57550cc96cc" xsi:nil="true"/>
    <DirectSourceMarket xmlns="4873beb7-5857-4685-be1f-d57550cc96cc" xsi:nil="true"/>
    <PrimaryImageGen xmlns="4873beb7-5857-4685-be1f-d57550cc96cc">true</PrimaryImageGen>
    <PlannedPubDate xmlns="4873beb7-5857-4685-be1f-d57550cc96cc" xsi:nil="true"/>
    <CSXSubmissionMarket xmlns="4873beb7-5857-4685-be1f-d57550cc96cc" xsi:nil="true"/>
    <Downloads xmlns="4873beb7-5857-4685-be1f-d57550cc96cc">0</Downloads>
    <ArtSampleDocs xmlns="4873beb7-5857-4685-be1f-d57550cc96cc" xsi:nil="true"/>
    <TrustLevel xmlns="4873beb7-5857-4685-be1f-d57550cc96cc">1 Microsoft Managed Content</TrustLevel>
    <BlockPublish xmlns="4873beb7-5857-4685-be1f-d57550cc96cc">false</BlockPublish>
    <TPLaunchHelpLinkType xmlns="4873beb7-5857-4685-be1f-d57550cc96cc">Template</TPLaunchHelpLinkType>
    <LocalizationTagsTaxHTField0 xmlns="4873beb7-5857-4685-be1f-d57550cc96cc">
      <Terms xmlns="http://schemas.microsoft.com/office/infopath/2007/PartnerControls"/>
    </LocalizationTagsTaxHTField0>
    <BusinessGroup xmlns="4873beb7-5857-4685-be1f-d57550cc96cc" xsi:nil="true"/>
    <Providers xmlns="4873beb7-5857-4685-be1f-d57550cc96cc" xsi:nil="true"/>
    <TemplateTemplateType xmlns="4873beb7-5857-4685-be1f-d57550cc96cc">PowerPoint Presentation Template</TemplateTemplateType>
    <TimesCloned xmlns="4873beb7-5857-4685-be1f-d57550cc96cc" xsi:nil="true"/>
    <TPAppVersion xmlns="4873beb7-5857-4685-be1f-d57550cc96cc" xsi:nil="true"/>
    <VoteCount xmlns="4873beb7-5857-4685-be1f-d57550cc96cc" xsi:nil="true"/>
    <AverageRating xmlns="4873beb7-5857-4685-be1f-d57550cc96cc" xsi:nil="true"/>
    <FeatureTagsTaxHTField0 xmlns="4873beb7-5857-4685-be1f-d57550cc96cc">
      <Terms xmlns="http://schemas.microsoft.com/office/infopath/2007/PartnerControls"/>
    </FeatureTagsTaxHTField0>
    <Provider xmlns="4873beb7-5857-4685-be1f-d57550cc96cc" xsi:nil="true"/>
    <UACurrentWords xmlns="4873beb7-5857-4685-be1f-d57550cc96cc" xsi:nil="true"/>
    <AssetId xmlns="4873beb7-5857-4685-be1f-d57550cc96cc">TP103431361</AssetId>
    <TPClientViewer xmlns="4873beb7-5857-4685-be1f-d57550cc96cc" xsi:nil="true"/>
    <DSATActionTaken xmlns="4873beb7-5857-4685-be1f-d57550cc96cc" xsi:nil="true"/>
    <APEditor xmlns="4873beb7-5857-4685-be1f-d57550cc96cc">
      <UserInfo>
        <DisplayName/>
        <AccountId xsi:nil="true"/>
        <AccountType/>
      </UserInfo>
    </APEditor>
    <TPInstallLocation xmlns="4873beb7-5857-4685-be1f-d57550cc96cc" xsi:nil="true"/>
    <OOCacheId xmlns="4873beb7-5857-4685-be1f-d57550cc96cc" xsi:nil="true"/>
    <IsDeleted xmlns="4873beb7-5857-4685-be1f-d57550cc96cc">false</IsDeleted>
    <PublishTargets xmlns="4873beb7-5857-4685-be1f-d57550cc96cc">OfficeOnlineVNext</PublishTargets>
    <ApprovalLog xmlns="4873beb7-5857-4685-be1f-d57550cc96cc" xsi:nil="true"/>
    <BugNumber xmlns="4873beb7-5857-4685-be1f-d57550cc96cc" xsi:nil="true"/>
    <CrawlForDependencies xmlns="4873beb7-5857-4685-be1f-d57550cc96cc">false</CrawlForDependencies>
    <InternalTagsTaxHTField0 xmlns="4873beb7-5857-4685-be1f-d57550cc96cc">
      <Terms xmlns="http://schemas.microsoft.com/office/infopath/2007/PartnerControls"/>
    </InternalTagsTaxHTField0>
    <LastHandOff xmlns="4873beb7-5857-4685-be1f-d57550cc96cc" xsi:nil="true"/>
    <Milestone xmlns="4873beb7-5857-4685-be1f-d57550cc96cc" xsi:nil="true"/>
    <OriginalRelease xmlns="4873beb7-5857-4685-be1f-d57550cc96cc">15</OriginalRelease>
    <RecommendationsModifier xmlns="4873beb7-5857-4685-be1f-d57550cc96cc" xsi:nil="true"/>
    <ScenarioTagsTaxHTField0 xmlns="4873beb7-5857-4685-be1f-d57550cc96cc">
      <Terms xmlns="http://schemas.microsoft.com/office/infopath/2007/PartnerControls"/>
    </ScenarioTagsTaxHTField0>
    <UANotes xmlns="4873beb7-5857-4685-be1f-d57550cc96c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61E720F-F05D-4536-9C34-0CFCED65D3B7}">
  <ds:schemaRefs>
    <ds:schemaRef ds:uri="http://schemas.microsoft.com/sharepoint/v3/contenttype/forms"/>
  </ds:schemaRefs>
</ds:datastoreItem>
</file>

<file path=customXml/itemProps2.xml><?xml version="1.0" encoding="utf-8"?>
<ds:datastoreItem xmlns:ds="http://schemas.openxmlformats.org/officeDocument/2006/customXml" ds:itemID="{8CDDBB83-77C1-4099-A0AA-289882E745E2}">
  <ds:schemaRefs>
    <ds:schemaRef ds:uri="http://purl.org/dc/elements/1.1/"/>
    <ds:schemaRef ds:uri="http://schemas.microsoft.com/office/2006/metadata/properties"/>
    <ds:schemaRef ds:uri="4873beb7-5857-4685-be1f-d57550cc96cc"/>
    <ds:schemaRef ds:uri="http://schemas.openxmlformats.org/package/2006/metadata/core-properties"/>
    <ds:schemaRef ds:uri="http://purl.org/dc/term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28C8B9CA-0273-4370-889A-FC05DA5C2F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Organic</Template>
  <TotalTime>236</TotalTime>
  <Words>472</Words>
  <Application>Microsoft Office PowerPoint</Application>
  <PresentationFormat>Ευρεία οθόνη</PresentationFormat>
  <Paragraphs>56</Paragraphs>
  <Slides>8</Slides>
  <Notes>2</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8</vt:i4>
      </vt:variant>
    </vt:vector>
  </HeadingPairs>
  <TitlesOfParts>
    <vt:vector size="13" baseType="lpstr">
      <vt:lpstr>Arial</vt:lpstr>
      <vt:lpstr>Calibri</vt:lpstr>
      <vt:lpstr>Times New Roman</vt:lpstr>
      <vt:lpstr>Wingdings</vt:lpstr>
      <vt:lpstr>Ακαδημαϊκή βιβλιογραφία 16x9</vt:lpstr>
      <vt:lpstr>Τα ειδη της λογοτεχνιας  Μαρια κουρκουμελη</vt:lpstr>
      <vt:lpstr>Τί είναι η λογοτεχνία;</vt:lpstr>
      <vt:lpstr>Τα βασικά είδη της λογοτεχνίας :</vt:lpstr>
      <vt:lpstr>Ποίηση </vt:lpstr>
      <vt:lpstr>Πεζογραφία </vt:lpstr>
      <vt:lpstr>Μυθιστόρημα: Εκτενές αφηγηματικό κείμενο με αναπτυγμένη πλοκή και βαθύτερη ανάλυση χαρακτήρων και γεγονότων, όπου η ιστορία εξελίσσεται σε μεγάλο χρονικό και χωρικό εύρος.   Διήγημα: Σύντομο αφηγηματικό πεζό κείμενο με μία κύρια υπόθεση, περιορισμένο αριθμό χαρακτήρων και συμπυκνωμένη πλοκή, που παρουσιάζει μια ολοκληρωμένη ιστορία μέσα σε περιορισμένο χώρο. Προκαλεί άμεση εντύπωση στον αναγνώστη.   Δοκίμιο: Πεζό κείμενο στο οποίο ο συγγραφέας εκφράζει προσωπικές σκέψεις και απόψεις για ένα θέμα με σαφήνεια και στοχαστικότητα, χωρίς να ακολουθεί την αφηγηματική δομή του μυθιστορήματος ή του διηγήματος, αλλά με στόχο τον προβληματισμό του αναγνώστη.  </vt:lpstr>
      <vt:lpstr>Θέατρο </vt:lpstr>
      <vt:lpstr>Εσένα ποιο λογοτεχνικό είδος σου αρέσει περισσότερο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Μαρια Κουρκουμελη</dc:creator>
  <cp:lastModifiedBy>Μαρια Κουρκουμελη</cp:lastModifiedBy>
  <cp:revision>2</cp:revision>
  <dcterms:created xsi:type="dcterms:W3CDTF">2025-12-25T16:43:51Z</dcterms:created>
  <dcterms:modified xsi:type="dcterms:W3CDTF">2025-12-26T23:33:35Z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