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56" r:id="rId5"/>
    <p:sldId id="257" r:id="rId6"/>
    <p:sldId id="258" r:id="rId7"/>
    <p:sldId id="259" r:id="rId8"/>
    <p:sldId id="260" r:id="rId9"/>
    <p:sldId id="263" r:id="rId10"/>
    <p:sldId id="261" r:id="rId11"/>
    <p:sldId id="262" r:id="rId12"/>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EF1"/>
    <a:srgbClr val="8FE8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90" autoAdjust="0"/>
  </p:normalViewPr>
  <p:slideViewPr>
    <p:cSldViewPr snapToGrid="0" showGuides="1">
      <p:cViewPr varScale="1">
        <p:scale>
          <a:sx n="81" d="100"/>
          <a:sy n="81" d="100"/>
        </p:scale>
        <p:origin x="744" y="53"/>
      </p:cViewPr>
      <p:guideLst>
        <p:guide orient="horz" pos="2160"/>
        <p:guide pos="3840"/>
      </p:guideLst>
    </p:cSldViewPr>
  </p:slideViewPr>
  <p:notesTextViewPr>
    <p:cViewPr>
      <p:scale>
        <a:sx n="1" d="1"/>
        <a:sy n="1" d="1"/>
      </p:scale>
      <p:origin x="0" y="0"/>
    </p:cViewPr>
  </p:notesTextViewPr>
  <p:notesViewPr>
    <p:cSldViewPr snapToGrid="0" showGuides="1">
      <p:cViewPr varScale="1">
        <p:scale>
          <a:sx n="88" d="100"/>
          <a:sy n="88"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Μαρια Κουρκουμελη" userId="86c2c2826ea3e4cd" providerId="LiveId" clId="{D4E69B4C-8A57-4FFF-B0CA-D0240B134A03}"/>
    <pc:docChg chg="undo custSel addSld modSld modMainMaster">
      <pc:chgData name="Μαρια Κουρκουμελη" userId="86c2c2826ea3e4cd" providerId="LiveId" clId="{D4E69B4C-8A57-4FFF-B0CA-D0240B134A03}" dt="2025-12-26T23:31:39.519" v="2052" actId="962"/>
      <pc:docMkLst>
        <pc:docMk/>
      </pc:docMkLst>
      <pc:sldChg chg="modSp mod">
        <pc:chgData name="Μαρια Κουρκουμελη" userId="86c2c2826ea3e4cd" providerId="LiveId" clId="{D4E69B4C-8A57-4FFF-B0CA-D0240B134A03}" dt="2025-12-26T23:21:36.316" v="1717"/>
        <pc:sldMkLst>
          <pc:docMk/>
          <pc:sldMk cId="1652133998" sldId="256"/>
        </pc:sldMkLst>
        <pc:spChg chg="mod">
          <ac:chgData name="Μαρια Κουρκουμελη" userId="86c2c2826ea3e4cd" providerId="LiveId" clId="{D4E69B4C-8A57-4FFF-B0CA-D0240B134A03}" dt="2025-12-26T23:21:36.316" v="1717"/>
          <ac:spMkLst>
            <pc:docMk/>
            <pc:sldMk cId="1652133998" sldId="256"/>
            <ac:spMk id="6" creationId="{00000000-0000-0000-0000-000000000000}"/>
          </ac:spMkLst>
        </pc:spChg>
        <pc:picChg chg="mod">
          <ac:chgData name="Μαρια Κουρκουμελη" userId="86c2c2826ea3e4cd" providerId="LiveId" clId="{D4E69B4C-8A57-4FFF-B0CA-D0240B134A03}" dt="2025-12-26T23:21:36.316" v="1717"/>
          <ac:picMkLst>
            <pc:docMk/>
            <pc:sldMk cId="1652133998" sldId="256"/>
            <ac:picMk id="4" creationId="{00000000-0000-0000-0000-000000000000}"/>
          </ac:picMkLst>
        </pc:picChg>
      </pc:sldChg>
      <pc:sldChg chg="modSp mod">
        <pc:chgData name="Μαρια Κουρκουμελη" userId="86c2c2826ea3e4cd" providerId="LiveId" clId="{D4E69B4C-8A57-4FFF-B0CA-D0240B134A03}" dt="2025-12-26T23:21:36.316" v="1717"/>
        <pc:sldMkLst>
          <pc:docMk/>
          <pc:sldMk cId="1654255301" sldId="257"/>
        </pc:sldMkLst>
        <pc:spChg chg="mod">
          <ac:chgData name="Μαρια Κουρκουμελη" userId="86c2c2826ea3e4cd" providerId="LiveId" clId="{D4E69B4C-8A57-4FFF-B0CA-D0240B134A03}" dt="2025-12-26T23:21:36.316" v="1717"/>
          <ac:spMkLst>
            <pc:docMk/>
            <pc:sldMk cId="1654255301" sldId="257"/>
            <ac:spMk id="13" creationId="{00000000-0000-0000-0000-000000000000}"/>
          </ac:spMkLst>
        </pc:spChg>
        <pc:spChg chg="mod">
          <ac:chgData name="Μαρια Κουρκουμελη" userId="86c2c2826ea3e4cd" providerId="LiveId" clId="{D4E69B4C-8A57-4FFF-B0CA-D0240B134A03}" dt="2025-12-26T23:21:36.316" v="1717"/>
          <ac:spMkLst>
            <pc:docMk/>
            <pc:sldMk cId="1654255301" sldId="257"/>
            <ac:spMk id="14" creationId="{00000000-0000-0000-0000-000000000000}"/>
          </ac:spMkLst>
        </pc:spChg>
      </pc:sldChg>
      <pc:sldChg chg="modSp">
        <pc:chgData name="Μαρια Κουρκουμελη" userId="86c2c2826ea3e4cd" providerId="LiveId" clId="{D4E69B4C-8A57-4FFF-B0CA-D0240B134A03}" dt="2025-12-26T23:21:36.316" v="1717"/>
        <pc:sldMkLst>
          <pc:docMk/>
          <pc:sldMk cId="3140033145" sldId="258"/>
        </pc:sldMkLst>
        <pc:spChg chg="mod">
          <ac:chgData name="Μαρια Κουρκουμελη" userId="86c2c2826ea3e4cd" providerId="LiveId" clId="{D4E69B4C-8A57-4FFF-B0CA-D0240B134A03}" dt="2025-12-26T23:21:36.316" v="1717"/>
          <ac:spMkLst>
            <pc:docMk/>
            <pc:sldMk cId="3140033145" sldId="258"/>
            <ac:spMk id="2" creationId="{9981775F-38FF-3A85-2F1E-6EDFA6735F3E}"/>
          </ac:spMkLst>
        </pc:spChg>
      </pc:sldChg>
      <pc:sldChg chg="modSp mod">
        <pc:chgData name="Μαρια Κουρκουμελη" userId="86c2c2826ea3e4cd" providerId="LiveId" clId="{D4E69B4C-8A57-4FFF-B0CA-D0240B134A03}" dt="2025-12-26T22:58:34.904" v="1507" actId="113"/>
        <pc:sldMkLst>
          <pc:docMk/>
          <pc:sldMk cId="3383620631" sldId="259"/>
        </pc:sldMkLst>
        <pc:spChg chg="mod">
          <ac:chgData name="Μαρια Κουρκουμελη" userId="86c2c2826ea3e4cd" providerId="LiveId" clId="{D4E69B4C-8A57-4FFF-B0CA-D0240B134A03}" dt="2025-12-26T22:58:34.904" v="1507" actId="113"/>
          <ac:spMkLst>
            <pc:docMk/>
            <pc:sldMk cId="3383620631" sldId="259"/>
            <ac:spMk id="4" creationId="{CF57F50C-0613-CFB5-45FA-40725B124A57}"/>
          </ac:spMkLst>
        </pc:spChg>
      </pc:sldChg>
      <pc:sldChg chg="modSp mod">
        <pc:chgData name="Μαρια Κουρκουμελη" userId="86c2c2826ea3e4cd" providerId="LiveId" clId="{D4E69B4C-8A57-4FFF-B0CA-D0240B134A03}" dt="2025-12-25T19:23:23.392" v="325" actId="115"/>
        <pc:sldMkLst>
          <pc:docMk/>
          <pc:sldMk cId="1837384525" sldId="260"/>
        </pc:sldMkLst>
        <pc:spChg chg="mod">
          <ac:chgData name="Μαρια Κουρκουμελη" userId="86c2c2826ea3e4cd" providerId="LiveId" clId="{D4E69B4C-8A57-4FFF-B0CA-D0240B134A03}" dt="2025-12-25T19:23:23.392" v="325" actId="115"/>
          <ac:spMkLst>
            <pc:docMk/>
            <pc:sldMk cId="1837384525" sldId="260"/>
            <ac:spMk id="5" creationId="{35619294-20FC-5C91-E809-F6D16E02A56C}"/>
          </ac:spMkLst>
        </pc:spChg>
      </pc:sldChg>
      <pc:sldChg chg="addSp modSp new mod">
        <pc:chgData name="Μαρια Κουρκουμελη" userId="86c2c2826ea3e4cd" providerId="LiveId" clId="{D4E69B4C-8A57-4FFF-B0CA-D0240B134A03}" dt="2025-12-26T23:20:32.336" v="1700" actId="14100"/>
        <pc:sldMkLst>
          <pc:docMk/>
          <pc:sldMk cId="4004458869" sldId="261"/>
        </pc:sldMkLst>
        <pc:spChg chg="mod">
          <ac:chgData name="Μαρια Κουρκουμελη" userId="86c2c2826ea3e4cd" providerId="LiveId" clId="{D4E69B4C-8A57-4FFF-B0CA-D0240B134A03}" dt="2025-12-26T23:20:32.336" v="1700" actId="14100"/>
          <ac:spMkLst>
            <pc:docMk/>
            <pc:sldMk cId="4004458869" sldId="261"/>
            <ac:spMk id="2" creationId="{73043C8A-3CC2-F790-ECE8-15F43E770B6D}"/>
          </ac:spMkLst>
        </pc:spChg>
        <pc:spChg chg="add mod">
          <ac:chgData name="Μαρια Κουρκουμελη" userId="86c2c2826ea3e4cd" providerId="LiveId" clId="{D4E69B4C-8A57-4FFF-B0CA-D0240B134A03}" dt="2025-12-25T19:43:33.979" v="693" actId="115"/>
          <ac:spMkLst>
            <pc:docMk/>
            <pc:sldMk cId="4004458869" sldId="261"/>
            <ac:spMk id="4" creationId="{6F35EBE7-9ECD-B586-FBDD-70F2554AB540}"/>
          </ac:spMkLst>
        </pc:spChg>
        <pc:picChg chg="add mod">
          <ac:chgData name="Μαρια Κουρκουμελη" userId="86c2c2826ea3e4cd" providerId="LiveId" clId="{D4E69B4C-8A57-4FFF-B0CA-D0240B134A03}" dt="2025-12-25T19:18:33.089" v="285" actId="962"/>
          <ac:picMkLst>
            <pc:docMk/>
            <pc:sldMk cId="4004458869" sldId="261"/>
            <ac:picMk id="3" creationId="{985506C0-1026-DCA8-2898-6AC09977565F}"/>
          </ac:picMkLst>
        </pc:picChg>
      </pc:sldChg>
      <pc:sldChg chg="addSp delSp modSp new mod">
        <pc:chgData name="Μαρια Κουρκουμελη" userId="86c2c2826ea3e4cd" providerId="LiveId" clId="{D4E69B4C-8A57-4FFF-B0CA-D0240B134A03}" dt="2025-12-26T23:21:36.316" v="1717"/>
        <pc:sldMkLst>
          <pc:docMk/>
          <pc:sldMk cId="1834767175" sldId="262"/>
        </pc:sldMkLst>
        <pc:spChg chg="add mod">
          <ac:chgData name="Μαρια Κουρκουμελη" userId="86c2c2826ea3e4cd" providerId="LiveId" clId="{D4E69B4C-8A57-4FFF-B0CA-D0240B134A03}" dt="2025-12-25T19:57:16.569" v="1220" actId="1076"/>
          <ac:spMkLst>
            <pc:docMk/>
            <pc:sldMk cId="1834767175" sldId="262"/>
            <ac:spMk id="2" creationId="{C42940E9-51D6-AE9B-4553-148815645F58}"/>
          </ac:spMkLst>
        </pc:spChg>
        <pc:spChg chg="add mod">
          <ac:chgData name="Μαρια Κουρκουμελη" userId="86c2c2826ea3e4cd" providerId="LiveId" clId="{D4E69B4C-8A57-4FFF-B0CA-D0240B134A03}" dt="2025-12-26T23:21:36.316" v="1717"/>
          <ac:spMkLst>
            <pc:docMk/>
            <pc:sldMk cId="1834767175" sldId="262"/>
            <ac:spMk id="3" creationId="{C692B5DE-5A06-43D9-5523-C9DC92E628B6}"/>
          </ac:spMkLst>
        </pc:spChg>
        <pc:spChg chg="add del mod">
          <ac:chgData name="Μαρια Κουρκουμελη" userId="86c2c2826ea3e4cd" providerId="LiveId" clId="{D4E69B4C-8A57-4FFF-B0CA-D0240B134A03}" dt="2025-12-25T19:55:29.691" v="1135" actId="21"/>
          <ac:spMkLst>
            <pc:docMk/>
            <pc:sldMk cId="1834767175" sldId="262"/>
            <ac:spMk id="6" creationId="{31C27311-0E3F-6A91-5BCD-F1F23358FB32}"/>
          </ac:spMkLst>
        </pc:spChg>
        <pc:spChg chg="add del mod">
          <ac:chgData name="Μαρια Κουρκουμελη" userId="86c2c2826ea3e4cd" providerId="LiveId" clId="{D4E69B4C-8A57-4FFF-B0CA-D0240B134A03}" dt="2025-12-25T19:56:05.459" v="1142" actId="21"/>
          <ac:spMkLst>
            <pc:docMk/>
            <pc:sldMk cId="1834767175" sldId="262"/>
            <ac:spMk id="9" creationId="{2984627E-1013-8CD1-FE1D-D62F6E3B7D93}"/>
          </ac:spMkLst>
        </pc:spChg>
        <pc:spChg chg="add del mod">
          <ac:chgData name="Μαρια Κουρκουμελη" userId="86c2c2826ea3e4cd" providerId="LiveId" clId="{D4E69B4C-8A57-4FFF-B0CA-D0240B134A03}" dt="2025-12-25T19:56:56.454" v="1215"/>
          <ac:spMkLst>
            <pc:docMk/>
            <pc:sldMk cId="1834767175" sldId="262"/>
            <ac:spMk id="12" creationId="{2A45585B-33EA-07F4-0640-BCE0C73D2B92}"/>
          </ac:spMkLst>
        </pc:spChg>
        <pc:picChg chg="add del mod">
          <ac:chgData name="Μαρια Κουρκουμελη" userId="86c2c2826ea3e4cd" providerId="LiveId" clId="{D4E69B4C-8A57-4FFF-B0CA-D0240B134A03}" dt="2025-12-25T19:55:29.691" v="1135" actId="21"/>
          <ac:picMkLst>
            <pc:docMk/>
            <pc:sldMk cId="1834767175" sldId="262"/>
            <ac:picMk id="5" creationId="{BD6883F7-3E26-B43F-E216-D21F5B719690}"/>
          </ac:picMkLst>
        </pc:picChg>
        <pc:picChg chg="add del mod">
          <ac:chgData name="Μαρια Κουρκουμελη" userId="86c2c2826ea3e4cd" providerId="LiveId" clId="{D4E69B4C-8A57-4FFF-B0CA-D0240B134A03}" dt="2025-12-25T19:56:05.459" v="1142" actId="21"/>
          <ac:picMkLst>
            <pc:docMk/>
            <pc:sldMk cId="1834767175" sldId="262"/>
            <ac:picMk id="8" creationId="{FEBE12B8-7556-66D7-F3F6-C75D539DFB96}"/>
          </ac:picMkLst>
        </pc:picChg>
        <pc:picChg chg="add del mod">
          <ac:chgData name="Μαρια Κουρκουμελη" userId="86c2c2826ea3e4cd" providerId="LiveId" clId="{D4E69B4C-8A57-4FFF-B0CA-D0240B134A03}" dt="2025-12-25T19:59:50.968" v="1449" actId="962"/>
          <ac:picMkLst>
            <pc:docMk/>
            <pc:sldMk cId="1834767175" sldId="262"/>
            <ac:picMk id="11" creationId="{DD1E3FC4-7C91-96FD-D3DA-EAA009FDCE29}"/>
          </ac:picMkLst>
        </pc:picChg>
      </pc:sldChg>
      <pc:sldChg chg="addSp delSp modSp new mod setBg">
        <pc:chgData name="Μαρια Κουρκουμελη" userId="86c2c2826ea3e4cd" providerId="LiveId" clId="{D4E69B4C-8A57-4FFF-B0CA-D0240B134A03}" dt="2025-12-26T23:31:39.519" v="2052" actId="962"/>
        <pc:sldMkLst>
          <pc:docMk/>
          <pc:sldMk cId="4282109762" sldId="263"/>
        </pc:sldMkLst>
        <pc:spChg chg="add mod">
          <ac:chgData name="Μαρια Κουρκουμελη" userId="86c2c2826ea3e4cd" providerId="LiveId" clId="{D4E69B4C-8A57-4FFF-B0CA-D0240B134A03}" dt="2025-12-26T23:31:39.519" v="2052" actId="962"/>
          <ac:spMkLst>
            <pc:docMk/>
            <pc:sldMk cId="4282109762" sldId="263"/>
            <ac:spMk id="2" creationId="{9F9BE8E0-4E6F-7410-22EA-E8170681D9F3}"/>
          </ac:spMkLst>
        </pc:spChg>
        <pc:spChg chg="add del mod">
          <ac:chgData name="Μαρια Κουρκουμελη" userId="86c2c2826ea3e4cd" providerId="LiveId" clId="{D4E69B4C-8A57-4FFF-B0CA-D0240B134A03}" dt="2025-12-26T23:16:30.681" v="1679" actId="21"/>
          <ac:spMkLst>
            <pc:docMk/>
            <pc:sldMk cId="4282109762" sldId="263"/>
            <ac:spMk id="3" creationId="{B9080EAA-28A8-B264-6877-C4BD74BDD257}"/>
          </ac:spMkLst>
        </pc:spChg>
        <pc:spChg chg="add del mod">
          <ac:chgData name="Μαρια Κουρκουμελη" userId="86c2c2826ea3e4cd" providerId="LiveId" clId="{D4E69B4C-8A57-4FFF-B0CA-D0240B134A03}" dt="2025-12-26T23:16:58.515" v="1682" actId="21"/>
          <ac:spMkLst>
            <pc:docMk/>
            <pc:sldMk cId="4282109762" sldId="263"/>
            <ac:spMk id="4" creationId="{92223331-5C36-5DC2-6793-092EF8B12DD9}"/>
          </ac:spMkLst>
        </pc:spChg>
      </pc:sldChg>
      <pc:sldMasterChg chg="modTransition modSldLayout">
        <pc:chgData name="Μαρια Κουρκουμελη" userId="86c2c2826ea3e4cd" providerId="LiveId" clId="{D4E69B4C-8A57-4FFF-B0CA-D0240B134A03}" dt="2025-12-26T23:20:33.802" v="1703"/>
        <pc:sldMasterMkLst>
          <pc:docMk/>
          <pc:sldMasterMk cId="2855200752" sldId="2147483661"/>
        </pc:sldMasterMkLst>
        <pc:sldLayoutChg chg="modTransition">
          <pc:chgData name="Μαρια Κουρκουμελη" userId="86c2c2826ea3e4cd" providerId="LiveId" clId="{D4E69B4C-8A57-4FFF-B0CA-D0240B134A03}" dt="2025-12-26T23:20:33.802" v="1703"/>
          <pc:sldLayoutMkLst>
            <pc:docMk/>
            <pc:sldMasterMk cId="2855200752" sldId="2147483661"/>
            <pc:sldLayoutMk cId="2216919390" sldId="2147483662"/>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3220933422" sldId="2147483663"/>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3269332131" sldId="2147483664"/>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104488844" sldId="2147483665"/>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1255195716" sldId="2147483666"/>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195221128" sldId="2147483667"/>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1862877628" sldId="2147483668"/>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2754127853" sldId="2147483669"/>
          </pc:sldLayoutMkLst>
        </pc:sldLayoutChg>
        <pc:sldLayoutChg chg="modTransition">
          <pc:chgData name="Μαρια Κουρκουμελη" userId="86c2c2826ea3e4cd" providerId="LiveId" clId="{D4E69B4C-8A57-4FFF-B0CA-D0240B134A03}" dt="2025-12-26T23:20:33.802" v="1703"/>
          <pc:sldLayoutMkLst>
            <pc:docMk/>
            <pc:sldMasterMk cId="2855200752" sldId="2147483661"/>
            <pc:sldLayoutMk cId="676099140" sldId="2147483670"/>
          </pc:sldLayoutMkLst>
        </pc:sldLayoutChg>
        <pc:sldLayoutChg chg="addSp delSp">
          <pc:chgData name="Μαρια Κουρκουμελη" userId="86c2c2826ea3e4cd" providerId="LiveId" clId="{D4E69B4C-8A57-4FFF-B0CA-D0240B134A03}" dt="2025-12-26T23:20:33.802" v="1703"/>
          <pc:sldLayoutMkLst>
            <pc:docMk/>
            <pc:sldMasterMk cId="2855200752" sldId="2147483661"/>
            <pc:sldLayoutMk cId="2228904470" sldId="2147483673"/>
          </pc:sldLayoutMkLst>
          <pc:spChg chg="add del">
            <ac:chgData name="Μαρια Κουρκουμελη" userId="86c2c2826ea3e4cd" providerId="LiveId" clId="{D4E69B4C-8A57-4FFF-B0CA-D0240B134A03}" dt="2025-12-26T23:20:33.802" v="1703"/>
            <ac:spMkLst>
              <pc:docMk/>
              <pc:sldMasterMk cId="2855200752" sldId="2147483661"/>
              <pc:sldLayoutMk cId="2228904470" sldId="2147483673"/>
              <ac:spMk id="7" creationId="{00000000-0000-0000-0000-000000000000}"/>
            </ac:spMkLst>
          </pc:spChg>
          <pc:spChg chg="add del">
            <ac:chgData name="Μαρια Κουρκουμελη" userId="86c2c2826ea3e4cd" providerId="LiveId" clId="{D4E69B4C-8A57-4FFF-B0CA-D0240B134A03}" dt="2025-12-26T23:20:33.802" v="1703"/>
            <ac:spMkLst>
              <pc:docMk/>
              <pc:sldMasterMk cId="2855200752" sldId="2147483661"/>
              <pc:sldLayoutMk cId="2228904470" sldId="2147483673"/>
              <ac:spMk id="8" creationId="{00000000-0000-0000-0000-000000000000}"/>
            </ac:spMkLst>
          </pc:spChg>
          <pc:grpChg chg="add del">
            <ac:chgData name="Μαρια Κουρκουμελη" userId="86c2c2826ea3e4cd" providerId="LiveId" clId="{D4E69B4C-8A57-4FFF-B0CA-D0240B134A03}" dt="2025-12-26T23:20:33.802" v="1703"/>
            <ac:grpSpMkLst>
              <pc:docMk/>
              <pc:sldMasterMk cId="2855200752" sldId="2147483661"/>
              <pc:sldLayoutMk cId="2228904470" sldId="2147483673"/>
              <ac:grpSpMk id="13" creationId="{00000000-0000-0000-0000-000000000000}"/>
            </ac:grpSpMkLst>
          </pc:grpChg>
          <pc:grpChg chg="add del">
            <ac:chgData name="Μαρια Κουρκουμελη" userId="86c2c2826ea3e4cd" providerId="LiveId" clId="{D4E69B4C-8A57-4FFF-B0CA-D0240B134A03}" dt="2025-12-26T23:20:33.802" v="1703"/>
            <ac:grpSpMkLst>
              <pc:docMk/>
              <pc:sldMasterMk cId="2855200752" sldId="2147483661"/>
              <pc:sldLayoutMk cId="2228904470" sldId="2147483673"/>
              <ac:grpSpMk id="14" creationId="{00000000-0000-0000-0000-000000000000}"/>
            </ac:grpSpMkLst>
          </pc:grpChg>
          <pc:picChg chg="add del">
            <ac:chgData name="Μαρια Κουρκουμελη" userId="86c2c2826ea3e4cd" providerId="LiveId" clId="{D4E69B4C-8A57-4FFF-B0CA-D0240B134A03}" dt="2025-12-26T23:20:33.802" v="1703"/>
            <ac:picMkLst>
              <pc:docMk/>
              <pc:sldMasterMk cId="2855200752" sldId="2147483661"/>
              <pc:sldLayoutMk cId="2228904470" sldId="2147483673"/>
              <ac:picMk id="10" creationId="{00000000-0000-0000-0000-000000000000}"/>
            </ac:picMkLst>
          </pc:picChg>
        </pc:sldLayoutChg>
      </pc:sldMasterChg>
      <pc:sldMasterChg chg="modTransition modSldLayout">
        <pc:chgData name="Μαρια Κουρκουμελη" userId="86c2c2826ea3e4cd" providerId="LiveId" clId="{D4E69B4C-8A57-4FFF-B0CA-D0240B134A03}" dt="2025-12-26T23:21:36.316" v="1717"/>
        <pc:sldMasterMkLst>
          <pc:docMk/>
          <pc:sldMasterMk cId="4092191712" sldId="2147483661"/>
        </pc:sldMasterMkLst>
        <pc:sldLayoutChg chg="modTransition">
          <pc:chgData name="Μαρια Κουρκουμελη" userId="86c2c2826ea3e4cd" providerId="LiveId" clId="{D4E69B4C-8A57-4FFF-B0CA-D0240B134A03}" dt="2025-12-26T23:21:36.316" v="1717"/>
          <pc:sldLayoutMkLst>
            <pc:docMk/>
            <pc:sldMasterMk cId="4092191712" sldId="2147483661"/>
            <pc:sldLayoutMk cId="1231929881" sldId="2147483662"/>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2369337034" sldId="2147483663"/>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1159580596" sldId="2147483664"/>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3926375409" sldId="2147483665"/>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1972420890" sldId="2147483666"/>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1291007819" sldId="2147483667"/>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2094003653" sldId="2147483668"/>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3505232601" sldId="2147483669"/>
          </pc:sldLayoutMkLst>
        </pc:sldLayoutChg>
        <pc:sldLayoutChg chg="modTransition">
          <pc:chgData name="Μαρια Κουρκουμελη" userId="86c2c2826ea3e4cd" providerId="LiveId" clId="{D4E69B4C-8A57-4FFF-B0CA-D0240B134A03}" dt="2025-12-26T23:21:36.316" v="1717"/>
          <pc:sldLayoutMkLst>
            <pc:docMk/>
            <pc:sldMasterMk cId="4092191712" sldId="2147483661"/>
            <pc:sldLayoutMk cId="1275442433" sldId="2147483670"/>
          </pc:sldLayoutMkLst>
        </pc:sldLayoutChg>
        <pc:sldLayoutChg chg="addSp delSp">
          <pc:chgData name="Μαρια Κουρκουμελη" userId="86c2c2826ea3e4cd" providerId="LiveId" clId="{D4E69B4C-8A57-4FFF-B0CA-D0240B134A03}" dt="2025-12-26T23:21:36.316" v="1717"/>
          <pc:sldLayoutMkLst>
            <pc:docMk/>
            <pc:sldMasterMk cId="4092191712" sldId="2147483661"/>
            <pc:sldLayoutMk cId="2699899398" sldId="2147483679"/>
          </pc:sldLayoutMkLst>
          <pc:spChg chg="add del">
            <ac:chgData name="Μαρια Κουρκουμελη" userId="86c2c2826ea3e4cd" providerId="LiveId" clId="{D4E69B4C-8A57-4FFF-B0CA-D0240B134A03}" dt="2025-12-26T23:21:36.316" v="1717"/>
            <ac:spMkLst>
              <pc:docMk/>
              <pc:sldMasterMk cId="4092191712" sldId="2147483661"/>
              <pc:sldLayoutMk cId="2699899398" sldId="2147483679"/>
              <ac:spMk id="7" creationId="{00000000-0000-0000-0000-000000000000}"/>
            </ac:spMkLst>
          </pc:spChg>
          <pc:spChg chg="add del">
            <ac:chgData name="Μαρια Κουρκουμελη" userId="86c2c2826ea3e4cd" providerId="LiveId" clId="{D4E69B4C-8A57-4FFF-B0CA-D0240B134A03}" dt="2025-12-26T23:21:36.316" v="1717"/>
            <ac:spMkLst>
              <pc:docMk/>
              <pc:sldMasterMk cId="4092191712" sldId="2147483661"/>
              <pc:sldLayoutMk cId="2699899398" sldId="2147483679"/>
              <ac:spMk id="8" creationId="{00000000-0000-0000-0000-000000000000}"/>
            </ac:spMkLst>
          </pc:spChg>
          <pc:grpChg chg="add del">
            <ac:chgData name="Μαρια Κουρκουμελη" userId="86c2c2826ea3e4cd" providerId="LiveId" clId="{D4E69B4C-8A57-4FFF-B0CA-D0240B134A03}" dt="2025-12-26T23:21:36.316" v="1717"/>
            <ac:grpSpMkLst>
              <pc:docMk/>
              <pc:sldMasterMk cId="4092191712" sldId="2147483661"/>
              <pc:sldLayoutMk cId="2699899398" sldId="2147483679"/>
              <ac:grpSpMk id="13" creationId="{00000000-0000-0000-0000-000000000000}"/>
            </ac:grpSpMkLst>
          </pc:grpChg>
          <pc:grpChg chg="add del">
            <ac:chgData name="Μαρια Κουρκουμελη" userId="86c2c2826ea3e4cd" providerId="LiveId" clId="{D4E69B4C-8A57-4FFF-B0CA-D0240B134A03}" dt="2025-12-26T23:21:36.316" v="1717"/>
            <ac:grpSpMkLst>
              <pc:docMk/>
              <pc:sldMasterMk cId="4092191712" sldId="2147483661"/>
              <pc:sldLayoutMk cId="2699899398" sldId="2147483679"/>
              <ac:grpSpMk id="14" creationId="{00000000-0000-0000-0000-000000000000}"/>
            </ac:grpSpMkLst>
          </pc:grpChg>
          <pc:picChg chg="add del">
            <ac:chgData name="Μαρια Κουρκουμελη" userId="86c2c2826ea3e4cd" providerId="LiveId" clId="{D4E69B4C-8A57-4FFF-B0CA-D0240B134A03}" dt="2025-12-26T23:21:36.316" v="1717"/>
            <ac:picMkLst>
              <pc:docMk/>
              <pc:sldMasterMk cId="4092191712" sldId="2147483661"/>
              <pc:sldLayoutMk cId="2699899398" sldId="2147483679"/>
              <ac:picMk id="10" creationId="{00000000-0000-0000-0000-000000000000}"/>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latin typeface="Arial" panose="020B0604020202020204" pitchFamily="34" charset="0"/>
            </a:endParaRP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412E30F-5349-4902-8BC2-69D58F8EF02B}" type="datetime1">
              <a:rPr lang="el-GR" smtClean="0">
                <a:latin typeface="Arial" panose="020B0604020202020204" pitchFamily="34" charset="0"/>
              </a:rPr>
              <a:t>27/12/2025</a:t>
            </a:fld>
            <a:endParaRPr lang="el-GR" dirty="0">
              <a:latin typeface="Arial" panose="020B0604020202020204" pitchFamily="34" charset="0"/>
            </a:endParaRP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latin typeface="Arial" panose="020B0604020202020204" pitchFamily="34" charset="0"/>
            </a:endParaRP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6834459-7356-44BF-850D-8B30C4FB3B6B}" type="slidenum">
              <a:rPr lang="el-GR">
                <a:latin typeface="Arial" panose="020B0604020202020204" pitchFamily="34" charset="0"/>
              </a:rPr>
              <a:t>‹#›</a:t>
            </a:fld>
            <a:endParaRPr lang="el-GR" dirty="0">
              <a:latin typeface="Arial" panose="020B0604020202020204" pitchFamily="34" charset="0"/>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l-GR" noProof="0"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CF91AB57-D5D0-40C8-A484-CE588D7256AC}" type="datetime1">
              <a:rPr lang="el-GR" noProof="0" smtClean="0"/>
              <a:t>27/12/2025</a:t>
            </a:fld>
            <a:endParaRPr lang="el-GR" noProof="0"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l-GR" noProof="0"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0A3C37BE-C303-496D-B5CD-85F2937540FC}" type="slidenum">
              <a:rPr lang="el-GR" noProof="0" smtClean="0"/>
              <a:pPr/>
              <a:t>‹#›</a:t>
            </a:fld>
            <a:endParaRPr lang="el-GR" noProof="0"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dirty="0"/>
          </a:p>
        </p:txBody>
      </p:sp>
      <p:sp>
        <p:nvSpPr>
          <p:cNvPr id="3" name="Θέση σημειώσεων 2"/>
          <p:cNvSpPr>
            <a:spLocks noGrp="1"/>
          </p:cNvSpPr>
          <p:nvPr>
            <p:ph type="body" idx="1"/>
          </p:nvPr>
        </p:nvSpPr>
        <p:spPr/>
        <p:txBody>
          <a:bodyPr rtlCol="0"/>
          <a:lstStyle/>
          <a:p>
            <a:pPr rtl="0"/>
            <a:r>
              <a:rPr lang="el-GR" b="1" i="1" dirty="0">
                <a:latin typeface="Arial" pitchFamily="34" charset="0"/>
                <a:cs typeface="Arial" pitchFamily="34" charset="0"/>
              </a:rPr>
              <a:t>ΣΗΜΕΙΩΣΗ:</a:t>
            </a:r>
          </a:p>
          <a:p>
            <a:pPr rtl="0"/>
            <a:r>
              <a:rPr lang="el-GR" i="1" dirty="0">
                <a:latin typeface="Arial" pitchFamily="34" charset="0"/>
                <a:cs typeface="Arial" pitchFamily="34" charset="0"/>
              </a:rPr>
              <a:t>Για να αλλάξετε την εικόνα σε αυτή τη διαφάνεια, επιλέξτε την εικόνα και διαγράψτε τη. Στη συνέχεια, κάντε κλικ στο εικονίδιο "Εικόνες" στο σύμβολο κράτησης θέσης για να εισαγάγετε τη δική σας εικόνα.</a:t>
            </a:r>
          </a:p>
        </p:txBody>
      </p:sp>
      <p:sp>
        <p:nvSpPr>
          <p:cNvPr id="4" name="Θέση αριθμού διαφάνειας 3"/>
          <p:cNvSpPr>
            <a:spLocks noGrp="1"/>
          </p:cNvSpPr>
          <p:nvPr>
            <p:ph type="sldNum" sz="quarter" idx="10"/>
          </p:nvPr>
        </p:nvSpPr>
        <p:spPr/>
        <p:txBody>
          <a:bodyPr rtlCol="0"/>
          <a:lstStyle/>
          <a:p>
            <a:pPr rtl="0"/>
            <a:fld id="{0A3C37BE-C303-496D-B5CD-85F2937540FC}" type="slidenum">
              <a:rPr lang="el-GR" smtClean="0"/>
              <a:t>1</a:t>
            </a:fld>
            <a:endParaRPr lang="el-GR" dirty="0"/>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dirty="0"/>
          </a:p>
        </p:txBody>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5"/>
          </p:nvPr>
        </p:nvSpPr>
        <p:spPr/>
        <p:txBody>
          <a:bodyPr rtlCol="0"/>
          <a:lstStyle/>
          <a:p>
            <a:pPr rtl="0"/>
            <a:fld id="{0A3C37BE-C303-496D-B5CD-85F2937540FC}" type="slidenum">
              <a:rPr lang="el-GR" smtClean="0"/>
              <a:t>2</a:t>
            </a:fld>
            <a:endParaRPr lang="el-GR" dirty="0"/>
          </a:p>
        </p:txBody>
      </p:sp>
    </p:spTree>
    <p:extLst>
      <p:ext uri="{BB962C8B-B14F-4D97-AF65-F5344CB8AC3E}">
        <p14:creationId xmlns:p14="http://schemas.microsoft.com/office/powerpoint/2010/main" val="144323968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latin typeface="Arial" panose="020B0604020202020204" pitchFamily="34" charset="0"/>
            </a:endParaRPr>
          </a:p>
        </p:txBody>
      </p:sp>
      <p:pic>
        <p:nvPicPr>
          <p:cNvPr id="11" name="Εικόνα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Τίτλος 1"/>
          <p:cNvSpPr>
            <a:spLocks noGrp="1"/>
          </p:cNvSpPr>
          <p:nvPr>
            <p:ph type="ctrTitle" hasCustomPrompt="1"/>
          </p:nvPr>
        </p:nvSpPr>
        <p:spPr>
          <a:xfrm>
            <a:off x="1104900" y="2292094"/>
            <a:ext cx="10096500" cy="2219691"/>
          </a:xfrm>
        </p:spPr>
        <p:txBody>
          <a:bodyPr rtlCol="0" anchor="ctr">
            <a:normAutofit/>
          </a:bodyPr>
          <a:lstStyle>
            <a:lvl1pPr algn="l">
              <a:defRPr sz="4400" cap="all" baseline="0"/>
            </a:lvl1pPr>
          </a:lstStyle>
          <a:p>
            <a:pPr rtl="0"/>
            <a:r>
              <a:rPr lang="el-GR" noProof="0"/>
              <a:t>Κάντε κλικ για να επεξεργαστείτε το Στυλ κύριου τίτλου</a:t>
            </a:r>
          </a:p>
        </p:txBody>
      </p:sp>
      <p:sp>
        <p:nvSpPr>
          <p:cNvPr id="3" name="Υπότιτλος 2"/>
          <p:cNvSpPr>
            <a:spLocks noGrp="1"/>
          </p:cNvSpPr>
          <p:nvPr>
            <p:ph type="subTitle" idx="1"/>
          </p:nvPr>
        </p:nvSpPr>
        <p:spPr>
          <a:xfrm>
            <a:off x="1104898" y="4511784"/>
            <a:ext cx="10096501"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noProof="0"/>
              <a:t>Κάντε κλικ για να επεξεργαστείτε τον υπότιτλο του υποδείγματος</a:t>
            </a:r>
          </a:p>
        </p:txBody>
      </p:sp>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latin typeface="Arial" panose="020B0604020202020204" pitchFamily="34" charset="0"/>
            </a:endParaRPr>
          </a:p>
        </p:txBody>
      </p:sp>
      <p:sp>
        <p:nvSpPr>
          <p:cNvPr id="4" name="Θέση ημερομηνίας 3"/>
          <p:cNvSpPr>
            <a:spLocks noGrp="1"/>
          </p:cNvSpPr>
          <p:nvPr>
            <p:ph type="dt" sz="half" idx="10"/>
          </p:nvPr>
        </p:nvSpPr>
        <p:spPr/>
        <p:txBody>
          <a:bodyPr rtlCol="0"/>
          <a:lstStyle>
            <a:lvl1pPr>
              <a:defRPr baseline="0">
                <a:solidFill>
                  <a:schemeClr val="tx1">
                    <a:lumMod val="20000"/>
                    <a:lumOff val="80000"/>
                  </a:schemeClr>
                </a:solidFill>
              </a:defRPr>
            </a:lvl1pPr>
          </a:lstStyle>
          <a:p>
            <a:pPr rtl="0"/>
            <a:fld id="{41DB3F92-FA95-436F-9C6D-18B43F12215F}" type="datetime1">
              <a:rPr lang="el-GR" noProof="0" smtClean="0"/>
              <a:t>27/12/2025</a:t>
            </a:fld>
            <a:endParaRPr lang="el-GR" noProof="0" dirty="0"/>
          </a:p>
        </p:txBody>
      </p:sp>
      <p:sp>
        <p:nvSpPr>
          <p:cNvPr id="5" name="Θέση υποσέλιδου 4"/>
          <p:cNvSpPr>
            <a:spLocks noGrp="1"/>
          </p:cNvSpPr>
          <p:nvPr>
            <p:ph type="ftr" sz="quarter" idx="11"/>
          </p:nvPr>
        </p:nvSpPr>
        <p:spPr/>
        <p:txBody>
          <a:bodyPr rtlCol="0"/>
          <a:lstStyle>
            <a:lvl1pPr>
              <a:defRPr baseline="0">
                <a:solidFill>
                  <a:schemeClr val="tx1">
                    <a:lumMod val="20000"/>
                    <a:lumOff val="80000"/>
                  </a:schemeClr>
                </a:solidFill>
              </a:defRPr>
            </a:lvl1pPr>
          </a:lstStyle>
          <a:p>
            <a:pPr rtl="0"/>
            <a:endParaRPr lang="el-GR" noProof="0" dirty="0"/>
          </a:p>
        </p:txBody>
      </p:sp>
      <p:sp>
        <p:nvSpPr>
          <p:cNvPr id="6" name="Θέση αριθμού διαφάνειας 5"/>
          <p:cNvSpPr>
            <a:spLocks noGrp="1"/>
          </p:cNvSpPr>
          <p:nvPr>
            <p:ph type="sldNum" sz="quarter" idx="12"/>
          </p:nvPr>
        </p:nvSpPr>
        <p:spPr/>
        <p:txBody>
          <a:bodyPr rtlCol="0"/>
          <a:lstStyle>
            <a:lvl1pPr>
              <a:defRPr baseline="0">
                <a:solidFill>
                  <a:schemeClr val="tx1">
                    <a:lumMod val="20000"/>
                    <a:lumOff val="80000"/>
                  </a:schemeClr>
                </a:solidFill>
              </a:defRPr>
            </a:lvl1pPr>
          </a:lstStyle>
          <a:p>
            <a:pPr rtl="0"/>
            <a:fld id="{0FF54DE5-C571-48E8-A5BC-B369434E2F44}" type="slidenum">
              <a:rPr lang="el-GR" noProof="0" smtClean="0"/>
              <a:pPr/>
              <a:t>‹#›</a:t>
            </a:fld>
            <a:endParaRPr lang="el-GR" noProof="0" dirty="0"/>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nchor="b"/>
          <a:lstStyle>
            <a:lvl1pPr>
              <a:defRPr sz="3200"/>
            </a:lvl1pPr>
          </a:lstStyle>
          <a:p>
            <a:pPr rtl="0"/>
            <a:r>
              <a:rPr lang="el-GR" noProof="0"/>
              <a:t>Κάντε κλικ για να επεξεργαστείτε το Στυλ κύριου τίτλου</a:t>
            </a:r>
          </a:p>
        </p:txBody>
      </p:sp>
      <p:sp>
        <p:nvSpPr>
          <p:cNvPr id="4" name="Θέση κειμένου 3"/>
          <p:cNvSpPr>
            <a:spLocks noGrp="1"/>
          </p:cNvSpPr>
          <p:nvPr>
            <p:ph type="body" sz="half" idx="2" hasCustomPrompt="1"/>
          </p:nvPr>
        </p:nvSpPr>
        <p:spPr>
          <a:xfrm>
            <a:off x="1104900" y="1600200"/>
            <a:ext cx="3396996"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noProof="0"/>
              <a:t>Στυλ υποδείγματος κειμένου</a:t>
            </a:r>
          </a:p>
        </p:txBody>
      </p:sp>
      <p:sp>
        <p:nvSpPr>
          <p:cNvPr id="3" name="Θέση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4654671" y="1600199"/>
            <a:ext cx="6430912" cy="4572001"/>
          </a:xfrm>
        </p:spPr>
        <p:txBody>
          <a:bodyPr tIns="118872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dirty="0"/>
              <a:t>Κάντε κλικ στο εικονίδιο για να προσθέσετε εικόνα</a:t>
            </a:r>
          </a:p>
        </p:txBody>
      </p:sp>
      <p:sp>
        <p:nvSpPr>
          <p:cNvPr id="5" name="Θέση ημερομηνίας 4"/>
          <p:cNvSpPr>
            <a:spLocks noGrp="1"/>
          </p:cNvSpPr>
          <p:nvPr>
            <p:ph type="dt" sz="half" idx="10"/>
          </p:nvPr>
        </p:nvSpPr>
        <p:spPr/>
        <p:txBody>
          <a:bodyPr rtlCol="0"/>
          <a:lstStyle/>
          <a:p>
            <a:pPr rtl="0"/>
            <a:fld id="{677E190C-BB8B-4DE6-B690-65D3458A2B62}" type="datetime1">
              <a:rPr lang="el-GR" noProof="0" smtClean="0"/>
              <a:t>27/12/2025</a:t>
            </a:fld>
            <a:endParaRPr lang="el-GR" noProof="0" dirty="0"/>
          </a:p>
        </p:txBody>
      </p:sp>
      <p:sp>
        <p:nvSpPr>
          <p:cNvPr id="6" name="Θέση υποσέλιδου 5"/>
          <p:cNvSpPr>
            <a:spLocks noGrp="1"/>
          </p:cNvSpPr>
          <p:nvPr>
            <p:ph type="ftr" sz="quarter" idx="11"/>
          </p:nvPr>
        </p:nvSpPr>
        <p:spPr/>
        <p:txBody>
          <a:bodyPr rtlCol="0"/>
          <a:lstStyle/>
          <a:p>
            <a:pPr rtl="0"/>
            <a:endParaRPr lang="el-GR" noProof="0" dirty="0"/>
          </a:p>
        </p:txBody>
      </p:sp>
      <p:sp>
        <p:nvSpPr>
          <p:cNvPr id="7" name="Θέση αριθμού διαφάνειας 6"/>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Σύμβολο κράτησης θέσης κατακόρυφου κειμένου 2"/>
          <p:cNvSpPr>
            <a:spLocks noGrp="1"/>
          </p:cNvSpPr>
          <p:nvPr>
            <p:ph type="body" orient="vert" idx="1" hasCustomPrompt="1"/>
          </p:nvPr>
        </p:nvSpPr>
        <p:spPr/>
        <p:txBody>
          <a:bodyPr vert="eaVert"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ημερομηνίας 3"/>
          <p:cNvSpPr>
            <a:spLocks noGrp="1"/>
          </p:cNvSpPr>
          <p:nvPr>
            <p:ph type="dt" sz="half" idx="10"/>
          </p:nvPr>
        </p:nvSpPr>
        <p:spPr/>
        <p:txBody>
          <a:bodyPr rtlCol="0"/>
          <a:lstStyle/>
          <a:p>
            <a:pPr rtl="0"/>
            <a:fld id="{8479C18E-071D-4807-B2B4-E362316FC28E}" type="datetime1">
              <a:rPr lang="el-GR" noProof="0" smtClean="0"/>
              <a:t>27/12/2025</a:t>
            </a:fld>
            <a:endParaRPr lang="el-GR" noProof="0" dirty="0"/>
          </a:p>
        </p:txBody>
      </p:sp>
      <p:sp>
        <p:nvSpPr>
          <p:cNvPr id="5" name="Θέση υποσέλιδου 4"/>
          <p:cNvSpPr>
            <a:spLocks noGrp="1"/>
          </p:cNvSpPr>
          <p:nvPr>
            <p:ph type="ftr" sz="quarter" idx="11"/>
          </p:nvPr>
        </p:nvSpPr>
        <p:spPr/>
        <p:txBody>
          <a:bodyPr rtlCol="0"/>
          <a:lstStyle/>
          <a:p>
            <a:pPr rtl="0"/>
            <a:endParaRPr lang="el-GR" noProof="0" dirty="0"/>
          </a:p>
        </p:txBody>
      </p:sp>
      <p:sp>
        <p:nvSpPr>
          <p:cNvPr id="6" name="Θέση αριθμού διαφάνειας 5"/>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9372600" y="365125"/>
            <a:ext cx="1714500" cy="5811838"/>
          </a:xfrm>
        </p:spPr>
        <p:txBody>
          <a:bodyPr vert="eaVert" rtlCol="0"/>
          <a:lstStyle/>
          <a:p>
            <a:pPr rtl="0"/>
            <a:r>
              <a:rPr lang="el-GR" noProof="0"/>
              <a:t>Κάντε κλικ για να επεξεργαστείτε το Στυλ κύριου τίτλου</a:t>
            </a:r>
          </a:p>
        </p:txBody>
      </p:sp>
      <p:sp>
        <p:nvSpPr>
          <p:cNvPr id="3" name="Σύμβολο κράτησης θέσης κατακόρυφου κειμένου 2"/>
          <p:cNvSpPr>
            <a:spLocks noGrp="1"/>
          </p:cNvSpPr>
          <p:nvPr>
            <p:ph type="body" orient="vert" idx="1" hasCustomPrompt="1"/>
          </p:nvPr>
        </p:nvSpPr>
        <p:spPr>
          <a:xfrm>
            <a:off x="1104900" y="365125"/>
            <a:ext cx="8098896" cy="5811838"/>
          </a:xfrm>
        </p:spPr>
        <p:txBody>
          <a:bodyPr vert="eaVert"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ημερομηνίας 3"/>
          <p:cNvSpPr>
            <a:spLocks noGrp="1"/>
          </p:cNvSpPr>
          <p:nvPr>
            <p:ph type="dt" sz="half" idx="10"/>
          </p:nvPr>
        </p:nvSpPr>
        <p:spPr/>
        <p:txBody>
          <a:bodyPr rtlCol="0"/>
          <a:lstStyle/>
          <a:p>
            <a:pPr rtl="0"/>
            <a:fld id="{D509A71E-FA7E-4F93-90A4-5432615CE3CE}" type="datetime1">
              <a:rPr lang="el-GR" noProof="0" smtClean="0"/>
              <a:t>27/12/2025</a:t>
            </a:fld>
            <a:endParaRPr lang="el-GR" noProof="0" dirty="0"/>
          </a:p>
        </p:txBody>
      </p:sp>
      <p:sp>
        <p:nvSpPr>
          <p:cNvPr id="5" name="Θέση υποσέλιδου 4"/>
          <p:cNvSpPr>
            <a:spLocks noGrp="1"/>
          </p:cNvSpPr>
          <p:nvPr>
            <p:ph type="ftr" sz="quarter" idx="11"/>
          </p:nvPr>
        </p:nvSpPr>
        <p:spPr/>
        <p:txBody>
          <a:bodyPr rtlCol="0"/>
          <a:lstStyle/>
          <a:p>
            <a:pPr rtl="0"/>
            <a:endParaRPr lang="el-GR" noProof="0" dirty="0"/>
          </a:p>
        </p:txBody>
      </p:sp>
      <p:sp>
        <p:nvSpPr>
          <p:cNvPr id="6" name="Θέση αριθμού διαφάνειας 5"/>
          <p:cNvSpPr>
            <a:spLocks noGrp="1"/>
          </p:cNvSpPr>
          <p:nvPr>
            <p:ph type="sldNum" sz="quarter" idx="12"/>
          </p:nvPr>
        </p:nvSpPr>
        <p:spPr/>
        <p:txBody>
          <a:bodyPr rtlCol="0"/>
          <a:lstStyle/>
          <a:p>
            <a:pPr rtl="0"/>
            <a:fld id="{0FF54DE5-C571-48E8-A5BC-B369434E2F44}" type="slidenum">
              <a:rPr lang="el-GR" noProof="0"/>
              <a:t>‹#›</a:t>
            </a:fld>
            <a:endParaRPr lang="el-GR" noProof="0" dirty="0"/>
          </a:p>
        </p:txBody>
      </p:sp>
      <p:grpSp>
        <p:nvGrpSpPr>
          <p:cNvPr id="7" name="Ομάδα 6"/>
          <p:cNvGrpSpPr/>
          <p:nvPr/>
        </p:nvGrpSpPr>
        <p:grpSpPr>
          <a:xfrm rot="5400000">
            <a:off x="6514047" y="3228843"/>
            <a:ext cx="5632704" cy="84403"/>
            <a:chOff x="1073150" y="1219201"/>
            <a:chExt cx="10058400" cy="63125"/>
          </a:xfrm>
        </p:grpSpPr>
        <p:cxnSp>
          <p:nvCxnSpPr>
            <p:cNvPr id="8" name="Ευθεία γραμμή σύνδεσης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p:txBody>
          <a:bodyPr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ημερομηνίας 3"/>
          <p:cNvSpPr>
            <a:spLocks noGrp="1"/>
          </p:cNvSpPr>
          <p:nvPr>
            <p:ph type="dt" sz="half" idx="10"/>
          </p:nvPr>
        </p:nvSpPr>
        <p:spPr/>
        <p:txBody>
          <a:bodyPr rtlCol="0"/>
          <a:lstStyle/>
          <a:p>
            <a:pPr rtl="0"/>
            <a:fld id="{7182AE79-D691-4E59-B463-EA9BB658BF3F}" type="datetime1">
              <a:rPr lang="el-GR" noProof="0" smtClean="0"/>
              <a:t>27/12/2025</a:t>
            </a:fld>
            <a:endParaRPr lang="el-GR" noProof="0" dirty="0"/>
          </a:p>
        </p:txBody>
      </p:sp>
      <p:sp>
        <p:nvSpPr>
          <p:cNvPr id="5" name="Θέση υποσέλιδου 4"/>
          <p:cNvSpPr>
            <a:spLocks noGrp="1"/>
          </p:cNvSpPr>
          <p:nvPr>
            <p:ph type="ftr" sz="quarter" idx="11"/>
          </p:nvPr>
        </p:nvSpPr>
        <p:spPr/>
        <p:txBody>
          <a:bodyPr rtlCol="0"/>
          <a:lstStyle/>
          <a:p>
            <a:pPr rtl="0"/>
            <a:endParaRPr lang="el-GR" noProof="0" dirty="0"/>
          </a:p>
        </p:txBody>
      </p:sp>
      <p:sp>
        <p:nvSpPr>
          <p:cNvPr id="6" name="Θέση αριθμού διαφάνειας 5"/>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Διαφάνεια τίτλου με εικόνα">
    <p:spTree>
      <p:nvGrpSpPr>
        <p:cNvPr id="1" name=""/>
        <p:cNvGrpSpPr/>
        <p:nvPr/>
      </p:nvGrpSpPr>
      <p:grpSpPr>
        <a:xfrm>
          <a:off x="0" y="0"/>
          <a:ext cx="0" cy="0"/>
          <a:chOff x="0" y="0"/>
          <a:chExt cx="0" cy="0"/>
        </a:xfrm>
      </p:grpSpPr>
      <p:sp>
        <p:nvSpPr>
          <p:cNvPr id="2" name="Τίτλος 1"/>
          <p:cNvSpPr>
            <a:spLocks noGrp="1"/>
          </p:cNvSpPr>
          <p:nvPr>
            <p:ph type="ctrTitle" hasCustomPrompt="1"/>
          </p:nvPr>
        </p:nvSpPr>
        <p:spPr>
          <a:xfrm>
            <a:off x="1104900" y="2292094"/>
            <a:ext cx="5734050" cy="2219691"/>
          </a:xfrm>
        </p:spPr>
        <p:txBody>
          <a:bodyPr rtlCol="0" anchor="ctr">
            <a:normAutofit/>
          </a:bodyPr>
          <a:lstStyle>
            <a:lvl1pPr algn="l">
              <a:defRPr sz="4400" cap="all" baseline="0"/>
            </a:lvl1pPr>
          </a:lstStyle>
          <a:p>
            <a:pPr rtl="0"/>
            <a:r>
              <a:rPr lang="el-GR" noProof="0"/>
              <a:t>Κάντε κλικ για να επεξεργαστείτε το Στυλ κύριου τίτλου</a:t>
            </a:r>
          </a:p>
        </p:txBody>
      </p:sp>
      <p:sp>
        <p:nvSpPr>
          <p:cNvPr id="3" name="Υπότιτλος 2"/>
          <p:cNvSpPr>
            <a:spLocks noGrp="1"/>
          </p:cNvSpPr>
          <p:nvPr>
            <p:ph type="subTitle" idx="1"/>
          </p:nvPr>
        </p:nvSpPr>
        <p:spPr>
          <a:xfrm>
            <a:off x="1104900" y="4511784"/>
            <a:ext cx="5734050"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noProof="0"/>
              <a:t>Κάντε κλικ για να επεξεργαστείτε τον υπότιτλο του υποδείγματος</a:t>
            </a:r>
          </a:p>
        </p:txBody>
      </p:sp>
      <p:sp>
        <p:nvSpPr>
          <p:cNvPr id="11" name="Θέση εικόνας 10"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a:buNone/>
              <a:defRPr/>
            </a:lvl1pPr>
          </a:lstStyle>
          <a:p>
            <a:pPr rtl="0"/>
            <a:r>
              <a:rPr lang="el-GR" noProof="0" dirty="0"/>
              <a:t>Κάντε κλικ στο εικονίδιο για να προσθέσετε εικόνα</a:t>
            </a:r>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latin typeface="Arial" panose="020B0604020202020204" pitchFamily="34" charset="0"/>
            </a:endParaRPr>
          </a:p>
        </p:txBody>
      </p:sp>
      <p:grpSp>
        <p:nvGrpSpPr>
          <p:cNvPr id="14" name="Ομάδα 13"/>
          <p:cNvGrpSpPr/>
          <p:nvPr/>
        </p:nvGrpSpPr>
        <p:grpSpPr>
          <a:xfrm>
            <a:off x="0" y="1143000"/>
            <a:ext cx="12192000" cy="63125"/>
            <a:chOff x="507492" y="1501519"/>
            <a:chExt cx="8129016" cy="63125"/>
          </a:xfrm>
        </p:grpSpPr>
        <p:cxnSp>
          <p:nvCxnSpPr>
            <p:cNvPr id="15" name="Ευθεία γραμμή σύνδεσης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Εικόνα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Ομάδα 12"/>
          <p:cNvGrpSpPr/>
          <p:nvPr/>
        </p:nvGrpSpPr>
        <p:grpSpPr>
          <a:xfrm rot="10800000">
            <a:off x="0" y="5645510"/>
            <a:ext cx="12192000" cy="63125"/>
            <a:chOff x="507492" y="1501519"/>
            <a:chExt cx="8129016" cy="63125"/>
          </a:xfrm>
        </p:grpSpPr>
        <p:cxnSp>
          <p:nvCxnSpPr>
            <p:cNvPr id="17" name="Ευθεία γραμμή σύνδεσης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latin typeface="Arial" panose="020B0604020202020204" pitchFamily="34" charset="0"/>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Ομάδα 7"/>
          <p:cNvGrpSpPr/>
          <p:nvPr/>
        </p:nvGrpSpPr>
        <p:grpSpPr>
          <a:xfrm>
            <a:off x="0" y="2514600"/>
            <a:ext cx="12192000" cy="3194035"/>
            <a:chOff x="647402" y="2514600"/>
            <a:chExt cx="10838688" cy="3194035"/>
          </a:xfrm>
        </p:grpSpPr>
        <p:grpSp>
          <p:nvGrpSpPr>
            <p:cNvPr id="9" name="Ομάδα 8"/>
            <p:cNvGrpSpPr/>
            <p:nvPr/>
          </p:nvGrpSpPr>
          <p:grpSpPr>
            <a:xfrm>
              <a:off x="647402" y="2514600"/>
              <a:ext cx="10838688" cy="63125"/>
              <a:chOff x="507492" y="1501519"/>
              <a:chExt cx="8129016" cy="63125"/>
            </a:xfrm>
          </p:grpSpPr>
          <p:cxnSp>
            <p:nvCxnSpPr>
              <p:cNvPr id="14" name="Ευθεία γραμμή σύνδεσης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Ορθογώνιο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latin typeface="Arial" panose="020B0604020202020204" pitchFamily="34" charset="0"/>
              </a:endParaRPr>
            </a:p>
          </p:txBody>
        </p:sp>
        <p:grpSp>
          <p:nvGrpSpPr>
            <p:cNvPr id="11" name="Ομάδα 10"/>
            <p:cNvGrpSpPr/>
            <p:nvPr/>
          </p:nvGrpSpPr>
          <p:grpSpPr>
            <a:xfrm rot="10800000">
              <a:off x="647402" y="5645510"/>
              <a:ext cx="10838688" cy="63125"/>
              <a:chOff x="507492" y="1501519"/>
              <a:chExt cx="8129016" cy="63125"/>
            </a:xfrm>
          </p:grpSpPr>
          <p:cxnSp>
            <p:nvCxnSpPr>
              <p:cNvPr id="12" name="Ευθεία γραμμή σύνδεσης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Εικόνα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Τίτλος 1"/>
          <p:cNvSpPr>
            <a:spLocks noGrp="1"/>
          </p:cNvSpPr>
          <p:nvPr>
            <p:ph type="title" hasCustomPrompt="1"/>
          </p:nvPr>
        </p:nvSpPr>
        <p:spPr>
          <a:xfrm>
            <a:off x="1104899" y="2971806"/>
            <a:ext cx="10071099" cy="1684150"/>
          </a:xfrm>
        </p:spPr>
        <p:txBody>
          <a:bodyPr rtlCol="0" anchor="ctr">
            <a:normAutofit/>
          </a:bodyPr>
          <a:lstStyle>
            <a:lvl1pPr>
              <a:defRPr sz="4400" cap="all" baseline="0">
                <a:solidFill>
                  <a:schemeClr val="bg1"/>
                </a:solidFill>
              </a:defRPr>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1104899" y="4655956"/>
            <a:ext cx="10071099" cy="509750"/>
          </a:xfrm>
        </p:spPr>
        <p:txBody>
          <a:bodyPr rtlCol="0">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l-GR" noProof="0"/>
              <a:t>Στυλ υποδείγματος κειμένου</a:t>
            </a:r>
          </a:p>
        </p:txBody>
      </p:sp>
      <p:sp>
        <p:nvSpPr>
          <p:cNvPr id="4" name="Θέση ημερομηνίας 3"/>
          <p:cNvSpPr>
            <a:spLocks noGrp="1"/>
          </p:cNvSpPr>
          <p:nvPr>
            <p:ph type="dt" sz="half" idx="10"/>
          </p:nvPr>
        </p:nvSpPr>
        <p:spPr/>
        <p:txBody>
          <a:bodyPr rtlCol="0"/>
          <a:lstStyle/>
          <a:p>
            <a:pPr rtl="0"/>
            <a:fld id="{E5A0AAB7-B827-4C97-A003-69E38F2B5EEE}" type="datetime1">
              <a:rPr lang="el-GR" noProof="0" smtClean="0"/>
              <a:t>27/12/2025</a:t>
            </a:fld>
            <a:endParaRPr lang="el-GR" noProof="0" dirty="0"/>
          </a:p>
        </p:txBody>
      </p:sp>
      <p:sp>
        <p:nvSpPr>
          <p:cNvPr id="5" name="Θέση υποσέλιδου 4"/>
          <p:cNvSpPr>
            <a:spLocks noGrp="1"/>
          </p:cNvSpPr>
          <p:nvPr>
            <p:ph type="ftr" sz="quarter" idx="11"/>
          </p:nvPr>
        </p:nvSpPr>
        <p:spPr/>
        <p:txBody>
          <a:bodyPr rtlCol="0"/>
          <a:lstStyle/>
          <a:p>
            <a:pPr rtl="0"/>
            <a:endParaRPr lang="el-GR" noProof="0" dirty="0"/>
          </a:p>
        </p:txBody>
      </p:sp>
      <p:sp>
        <p:nvSpPr>
          <p:cNvPr id="6" name="Θέση αριθμού διαφάνειας 5"/>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sz="half" idx="1" hasCustomPrompt="1"/>
          </p:nvPr>
        </p:nvSpPr>
        <p:spPr>
          <a:xfrm>
            <a:off x="1104900" y="1600200"/>
            <a:ext cx="4914900" cy="4571999"/>
          </a:xfrm>
        </p:spPr>
        <p:txBody>
          <a:bodyPr rtlCol="0"/>
          <a:lstStyle>
            <a:lvl5pPr>
              <a:defRPr/>
            </a:lvl5pPr>
            <a:lvl6pPr>
              <a:defRPr/>
            </a:lvl6pPr>
            <a:lvl7pPr>
              <a:defRPr/>
            </a:lvl7pPr>
            <a:lvl8pPr>
              <a:defRPr/>
            </a:lvl8pPr>
            <a:lvl9pPr>
              <a:defRPr/>
            </a:lvl9pPr>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περιεχομένου 3"/>
          <p:cNvSpPr>
            <a:spLocks noGrp="1"/>
          </p:cNvSpPr>
          <p:nvPr>
            <p:ph sz="half" idx="2" hasCustomPrompt="1"/>
          </p:nvPr>
        </p:nvSpPr>
        <p:spPr>
          <a:xfrm>
            <a:off x="6172200" y="1600200"/>
            <a:ext cx="4914900" cy="4571999"/>
          </a:xfrm>
        </p:spPr>
        <p:txBody>
          <a:bodyPr rtlCol="0"/>
          <a:lstStyle>
            <a:lvl5pPr>
              <a:defRPr/>
            </a:lvl5pPr>
            <a:lvl6pPr>
              <a:defRPr/>
            </a:lvl6pPr>
            <a:lvl7pPr>
              <a:defRPr/>
            </a:lvl7pPr>
            <a:lvl8pPr>
              <a:defRPr/>
            </a:lvl8pPr>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Θέση ημερομηνίας 4"/>
          <p:cNvSpPr>
            <a:spLocks noGrp="1"/>
          </p:cNvSpPr>
          <p:nvPr>
            <p:ph type="dt" sz="half" idx="10"/>
          </p:nvPr>
        </p:nvSpPr>
        <p:spPr/>
        <p:txBody>
          <a:bodyPr rtlCol="0"/>
          <a:lstStyle/>
          <a:p>
            <a:pPr rtl="0"/>
            <a:fld id="{F58CEBDB-20E5-4EFA-A3C9-8B81DAF32C04}" type="datetime1">
              <a:rPr lang="el-GR" noProof="0" smtClean="0"/>
              <a:t>27/12/2025</a:t>
            </a:fld>
            <a:endParaRPr lang="el-GR" noProof="0" dirty="0"/>
          </a:p>
        </p:txBody>
      </p:sp>
      <p:sp>
        <p:nvSpPr>
          <p:cNvPr id="6" name="Θέση υποσέλιδου 5"/>
          <p:cNvSpPr>
            <a:spLocks noGrp="1"/>
          </p:cNvSpPr>
          <p:nvPr>
            <p:ph type="ftr" sz="quarter" idx="11"/>
          </p:nvPr>
        </p:nvSpPr>
        <p:spPr/>
        <p:txBody>
          <a:bodyPr rtlCol="0"/>
          <a:lstStyle/>
          <a:p>
            <a:pPr rtl="0"/>
            <a:endParaRPr lang="el-GR" noProof="0" dirty="0"/>
          </a:p>
        </p:txBody>
      </p:sp>
      <p:sp>
        <p:nvSpPr>
          <p:cNvPr id="7" name="Θέση αριθμού διαφάνειας 6"/>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110490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Στυλ υποδείγματος κειμένου</a:t>
            </a:r>
          </a:p>
        </p:txBody>
      </p:sp>
      <p:sp>
        <p:nvSpPr>
          <p:cNvPr id="4" name="Θέση περιεχομένου 3"/>
          <p:cNvSpPr>
            <a:spLocks noGrp="1"/>
          </p:cNvSpPr>
          <p:nvPr>
            <p:ph sz="half" idx="2" hasCustomPrompt="1"/>
          </p:nvPr>
        </p:nvSpPr>
        <p:spPr>
          <a:xfrm>
            <a:off x="1104900" y="2424112"/>
            <a:ext cx="4919472" cy="3748088"/>
          </a:xfrm>
        </p:spPr>
        <p:txBody>
          <a:bodyPr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Θέση κειμένου 4"/>
          <p:cNvSpPr>
            <a:spLocks noGrp="1"/>
          </p:cNvSpPr>
          <p:nvPr>
            <p:ph type="body" sz="quarter" idx="3" hasCustomPrompt="1"/>
          </p:nvPr>
        </p:nvSpPr>
        <p:spPr>
          <a:xfrm>
            <a:off x="616611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Στυλ υποδείγματος κειμένου</a:t>
            </a:r>
          </a:p>
        </p:txBody>
      </p:sp>
      <p:sp>
        <p:nvSpPr>
          <p:cNvPr id="6" name="Θέση περιεχομένου 5"/>
          <p:cNvSpPr>
            <a:spLocks noGrp="1"/>
          </p:cNvSpPr>
          <p:nvPr>
            <p:ph sz="quarter" idx="4" hasCustomPrompt="1"/>
          </p:nvPr>
        </p:nvSpPr>
        <p:spPr>
          <a:xfrm>
            <a:off x="6166110" y="2424112"/>
            <a:ext cx="4919472" cy="3748088"/>
          </a:xfrm>
        </p:spPr>
        <p:txBody>
          <a:bodyPr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7" name="Θέση ημερομηνίας 6"/>
          <p:cNvSpPr>
            <a:spLocks noGrp="1"/>
          </p:cNvSpPr>
          <p:nvPr>
            <p:ph type="dt" sz="half" idx="10"/>
          </p:nvPr>
        </p:nvSpPr>
        <p:spPr/>
        <p:txBody>
          <a:bodyPr rtlCol="0"/>
          <a:lstStyle/>
          <a:p>
            <a:pPr rtl="0"/>
            <a:fld id="{21C1ADCD-EE64-40BC-8E67-DA1AFCC01D00}" type="datetime1">
              <a:rPr lang="el-GR" noProof="0" smtClean="0"/>
              <a:t>27/12/2025</a:t>
            </a:fld>
            <a:endParaRPr lang="el-GR" noProof="0" dirty="0"/>
          </a:p>
        </p:txBody>
      </p:sp>
      <p:sp>
        <p:nvSpPr>
          <p:cNvPr id="8" name="Θέση υποσέλιδου 7"/>
          <p:cNvSpPr>
            <a:spLocks noGrp="1"/>
          </p:cNvSpPr>
          <p:nvPr>
            <p:ph type="ftr" sz="quarter" idx="11"/>
          </p:nvPr>
        </p:nvSpPr>
        <p:spPr/>
        <p:txBody>
          <a:bodyPr rtlCol="0"/>
          <a:lstStyle/>
          <a:p>
            <a:pPr rtl="0"/>
            <a:endParaRPr lang="el-GR" noProof="0" dirty="0"/>
          </a:p>
        </p:txBody>
      </p:sp>
      <p:sp>
        <p:nvSpPr>
          <p:cNvPr id="9" name="Θέση αριθμού διαφάνειας 8"/>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p>
            <a:pPr rtl="0"/>
            <a:r>
              <a:rPr lang="el-GR" noProof="0"/>
              <a:t>Κάντε κλικ για να επεξεργαστείτε το Στυλ κύριου τίτλου</a:t>
            </a:r>
          </a:p>
        </p:txBody>
      </p:sp>
      <p:sp>
        <p:nvSpPr>
          <p:cNvPr id="3" name="Θέση ημερομηνίας 2"/>
          <p:cNvSpPr>
            <a:spLocks noGrp="1"/>
          </p:cNvSpPr>
          <p:nvPr>
            <p:ph type="dt" sz="half" idx="10"/>
          </p:nvPr>
        </p:nvSpPr>
        <p:spPr/>
        <p:txBody>
          <a:bodyPr rtlCol="0"/>
          <a:lstStyle/>
          <a:p>
            <a:pPr rtl="0"/>
            <a:fld id="{7BCCDE3C-5F14-466A-8000-46CF1EC1725B}" type="datetime1">
              <a:rPr lang="el-GR" noProof="0" smtClean="0"/>
              <a:t>27/12/2025</a:t>
            </a:fld>
            <a:endParaRPr lang="el-GR" noProof="0" dirty="0"/>
          </a:p>
        </p:txBody>
      </p:sp>
      <p:sp>
        <p:nvSpPr>
          <p:cNvPr id="4" name="Θέση υποσέλιδου 3"/>
          <p:cNvSpPr>
            <a:spLocks noGrp="1"/>
          </p:cNvSpPr>
          <p:nvPr>
            <p:ph type="ftr" sz="quarter" idx="11"/>
          </p:nvPr>
        </p:nvSpPr>
        <p:spPr/>
        <p:txBody>
          <a:bodyPr rtlCol="0"/>
          <a:lstStyle/>
          <a:p>
            <a:pPr rtl="0"/>
            <a:endParaRPr lang="el-GR" noProof="0" dirty="0"/>
          </a:p>
        </p:txBody>
      </p:sp>
      <p:sp>
        <p:nvSpPr>
          <p:cNvPr id="5" name="Θέση αριθμού διαφάνειας 4"/>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rtlCol="0"/>
          <a:lstStyle/>
          <a:p>
            <a:pPr rtl="0"/>
            <a:fld id="{C321633C-D973-4C50-8695-EB74D10D33B8}" type="datetime1">
              <a:rPr lang="el-GR" noProof="0" smtClean="0"/>
              <a:t>27/12/2025</a:t>
            </a:fld>
            <a:endParaRPr lang="el-GR" noProof="0" dirty="0"/>
          </a:p>
        </p:txBody>
      </p:sp>
      <p:sp>
        <p:nvSpPr>
          <p:cNvPr id="3" name="Θέση υποσέλιδου 2"/>
          <p:cNvSpPr>
            <a:spLocks noGrp="1"/>
          </p:cNvSpPr>
          <p:nvPr>
            <p:ph type="ftr" sz="quarter" idx="11"/>
          </p:nvPr>
        </p:nvSpPr>
        <p:spPr/>
        <p:txBody>
          <a:bodyPr rtlCol="0"/>
          <a:lstStyle/>
          <a:p>
            <a:pPr rtl="0"/>
            <a:endParaRPr lang="el-GR" noProof="0" dirty="0"/>
          </a:p>
        </p:txBody>
      </p:sp>
      <p:sp>
        <p:nvSpPr>
          <p:cNvPr id="4" name="Θέση αριθμού διαφάνειας 3"/>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nchor="b"/>
          <a:lstStyle>
            <a:lvl1pPr>
              <a:defRPr sz="3200"/>
            </a:lvl1pPr>
          </a:lstStyle>
          <a:p>
            <a:pPr rtl="0"/>
            <a:r>
              <a:rPr lang="el-GR" noProof="0"/>
              <a:t>Κάντε κλικ για να επεξεργαστείτε το Στυλ κύριου τίτλου</a:t>
            </a:r>
          </a:p>
        </p:txBody>
      </p:sp>
      <p:sp>
        <p:nvSpPr>
          <p:cNvPr id="4" name="Θέση κειμένου 3"/>
          <p:cNvSpPr>
            <a:spLocks noGrp="1"/>
          </p:cNvSpPr>
          <p:nvPr>
            <p:ph type="body" sz="half" idx="2" hasCustomPrompt="1"/>
          </p:nvPr>
        </p:nvSpPr>
        <p:spPr>
          <a:xfrm>
            <a:off x="1104900" y="1600200"/>
            <a:ext cx="4384548"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noProof="0"/>
              <a:t>Στυλ υποδείγματος κειμένου</a:t>
            </a:r>
          </a:p>
        </p:txBody>
      </p:sp>
      <p:sp>
        <p:nvSpPr>
          <p:cNvPr id="3" name="Θέση περιεχομένου 2"/>
          <p:cNvSpPr>
            <a:spLocks noGrp="1"/>
          </p:cNvSpPr>
          <p:nvPr>
            <p:ph idx="1" hasCustomPrompt="1"/>
          </p:nvPr>
        </p:nvSpPr>
        <p:spPr>
          <a:xfrm>
            <a:off x="5641848" y="1600199"/>
            <a:ext cx="5445252" cy="4572001"/>
          </a:xfrm>
        </p:spPr>
        <p:txBody>
          <a:bodyPr rtlCol="0">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Θέση ημερομηνίας 4"/>
          <p:cNvSpPr>
            <a:spLocks noGrp="1"/>
          </p:cNvSpPr>
          <p:nvPr>
            <p:ph type="dt" sz="half" idx="10"/>
          </p:nvPr>
        </p:nvSpPr>
        <p:spPr/>
        <p:txBody>
          <a:bodyPr rtlCol="0"/>
          <a:lstStyle/>
          <a:p>
            <a:pPr rtl="0"/>
            <a:fld id="{8BBF2226-2A65-442C-BAE4-87DB80553FEB}" type="datetime1">
              <a:rPr lang="el-GR" noProof="0" smtClean="0"/>
              <a:t>27/12/2025</a:t>
            </a:fld>
            <a:endParaRPr lang="el-GR" noProof="0" dirty="0"/>
          </a:p>
        </p:txBody>
      </p:sp>
      <p:sp>
        <p:nvSpPr>
          <p:cNvPr id="6" name="Θέση υποσέλιδου 5"/>
          <p:cNvSpPr>
            <a:spLocks noGrp="1"/>
          </p:cNvSpPr>
          <p:nvPr>
            <p:ph type="ftr" sz="quarter" idx="11"/>
          </p:nvPr>
        </p:nvSpPr>
        <p:spPr/>
        <p:txBody>
          <a:bodyPr rtlCol="0"/>
          <a:lstStyle/>
          <a:p>
            <a:pPr rtl="0"/>
            <a:endParaRPr lang="el-GR" noProof="0" dirty="0"/>
          </a:p>
        </p:txBody>
      </p:sp>
      <p:sp>
        <p:nvSpPr>
          <p:cNvPr id="7" name="Θέση αριθμού διαφάνειας 6"/>
          <p:cNvSpPr>
            <a:spLocks noGrp="1"/>
          </p:cNvSpPr>
          <p:nvPr>
            <p:ph type="sldNum" sz="quarter" idx="12"/>
          </p:nvPr>
        </p:nvSpPr>
        <p:spPr/>
        <p:txBody>
          <a:bodyPr rtlCol="0"/>
          <a:lstStyle/>
          <a:p>
            <a:pPr rtl="0"/>
            <a:fld id="{0FF54DE5-C571-48E8-A5BC-B369434E2F44}" type="slidenum">
              <a:rPr lang="el-GR" noProof="0"/>
              <a:t>‹#›</a:t>
            </a:fld>
            <a:endParaRPr lang="el-GR" noProof="0"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a:p>
            <a:pPr lvl="5" rtl="0"/>
            <a:r>
              <a:rPr lang="el-GR" noProof="0"/>
              <a:t>Έκτου επιπέδου</a:t>
            </a:r>
          </a:p>
          <a:p>
            <a:pPr lvl="6" rtl="0"/>
            <a:r>
              <a:rPr lang="el-GR" noProof="0"/>
              <a:t>Έβδομου επιπέδου</a:t>
            </a:r>
          </a:p>
          <a:p>
            <a:pPr lvl="7" rtl="0"/>
            <a:r>
              <a:rPr lang="el-GR" noProof="0"/>
              <a:t>Όγδοου επιπέδου</a:t>
            </a:r>
          </a:p>
          <a:p>
            <a:pPr lvl="8" rtl="0"/>
            <a:r>
              <a:rPr lang="el-GR" noProof="0"/>
              <a:t>Ένατου επιπέδου</a:t>
            </a:r>
          </a:p>
        </p:txBody>
      </p:sp>
      <p:sp>
        <p:nvSpPr>
          <p:cNvPr id="4" name="Θέση ημερομηνίας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latin typeface="Arial" panose="020B0604020202020204" pitchFamily="34" charset="0"/>
              </a:defRPr>
            </a:lvl1pPr>
          </a:lstStyle>
          <a:p>
            <a:fld id="{ABFDAE49-20C6-453F-A134-0E58B87FC731}" type="datetime1">
              <a:rPr lang="el-GR" noProof="0" smtClean="0"/>
              <a:t>27/12/2025</a:t>
            </a:fld>
            <a:endParaRPr lang="el-GR" noProof="0" dirty="0"/>
          </a:p>
        </p:txBody>
      </p:sp>
      <p:sp>
        <p:nvSpPr>
          <p:cNvPr id="5" name="Θέση υποσέλιδου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latin typeface="Arial" panose="020B0604020202020204" pitchFamily="34" charset="0"/>
              </a:defRPr>
            </a:lvl1pPr>
          </a:lstStyle>
          <a:p>
            <a:endParaRPr lang="el-GR" noProof="0" dirty="0"/>
          </a:p>
        </p:txBody>
      </p:sp>
      <p:sp>
        <p:nvSpPr>
          <p:cNvPr id="6" name="Θέση αριθμού διαφάνειας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latin typeface="Arial" panose="020B0604020202020204" pitchFamily="34" charset="0"/>
              </a:defRPr>
            </a:lvl1pPr>
          </a:lstStyle>
          <a:p>
            <a:fld id="{0FF54DE5-C571-48E8-A5BC-B369434E2F44}" type="slidenum">
              <a:rPr lang="el-GR" noProof="0" smtClean="0"/>
              <a:pPr/>
              <a:t>‹#›</a:t>
            </a:fld>
            <a:endParaRPr lang="el-GR" noProof="0" dirty="0"/>
          </a:p>
        </p:txBody>
      </p:sp>
      <p:grpSp>
        <p:nvGrpSpPr>
          <p:cNvPr id="15" name="Ομάδα 14"/>
          <p:cNvGrpSpPr/>
          <p:nvPr/>
        </p:nvGrpSpPr>
        <p:grpSpPr>
          <a:xfrm>
            <a:off x="1103376" y="1219201"/>
            <a:ext cx="9985248" cy="84403"/>
            <a:chOff x="1073150" y="1219201"/>
            <a:chExt cx="10058400" cy="63125"/>
          </a:xfrm>
        </p:grpSpPr>
        <p:cxnSp>
          <p:nvCxnSpPr>
            <p:cNvPr id="13" name="Ευθεία γραμμή σύνδεσης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bristol.ac.uk/library/find/ebook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hyperlink" Target="https://www.vecteezy.com/free-png/quill-pen" TargetMode="External"/><Relationship Id="rId7" Type="http://schemas.openxmlformats.org/officeDocument/2006/relationships/hyperlink" Target="https://www.publicdomainpictures.net/en/view-image.php?image=212955&amp;picture=drama-masks"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hyperlink" Target="https://openclipart.org/detail/245565/Fwd-2016-Newest-Popular-handbag-designs-from-Ceso-61" TargetMode="External"/><Relationship Id="rId4" Type="http://schemas.openxmlformats.org/officeDocument/2006/relationships/image" Target="../media/image5.png"/><Relationship Id="rId9" Type="http://schemas.openxmlformats.org/officeDocument/2006/relationships/hyperlink" Target="https://openoregon.pressbooks.pub/collegereading/chapter/lesson-3-4-close-reading-for-literature/books-word-cloud-books-shelf-frequent-words-related-to-major-forms-genres-36443034/"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openclipart.org/detail/245565/Fwd-2016-Newest-Popular-handbag-designs-from-Ceso-61"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freepngimg.com/png/73733-emoticon-smiley-wink-smile-whatsapp-emoji" TargetMode="External"/><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ctrTitle"/>
          </p:nvPr>
        </p:nvSpPr>
        <p:spPr>
          <a:xfrm>
            <a:off x="764241" y="2516212"/>
            <a:ext cx="5734050" cy="2219691"/>
          </a:xfrm>
        </p:spPr>
        <p:txBody>
          <a:bodyPr rtlCol="0" anchor="ctr">
            <a:normAutofit/>
          </a:bodyPr>
          <a:lstStyle/>
          <a:p>
            <a:pPr algn="ctr" rtl="0"/>
            <a:r>
              <a:rPr lang="el-GR" sz="6000" noProof="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Τα ειδη της λογοτεχνιας </a:t>
            </a:r>
            <a:br>
              <a:rPr lang="el-GR" sz="6000" noProof="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l-GR" sz="2000" noProof="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Μαρια κουρκουμελη</a:t>
            </a:r>
            <a:endParaRPr lang="el-GR" sz="6000" noProof="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4" name="Θέση εικόνας 3" descr="Ανοιχτό βιβλίο σε τραπέζι, δυσδιάκριτα ράφια με βιβλία στο φόντο&#10;"/>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a:xfrm>
            <a:off x="6981063" y="1324698"/>
            <a:ext cx="5210937" cy="4208604"/>
          </a:xfrm>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104898" y="76200"/>
            <a:ext cx="9980682" cy="1096962"/>
          </a:xfrm>
        </p:spPr>
        <p:txBody>
          <a:bodyPr rtlCol="0">
            <a:normAutofit/>
          </a:bodyPr>
          <a:lstStyle/>
          <a:p>
            <a:pPr rtl="0"/>
            <a:r>
              <a:rPr lang="el-GR" sz="3200" b="1" noProof="1">
                <a:latin typeface="Calibri" panose="020F0502020204030204" pitchFamily="34" charset="0"/>
                <a:ea typeface="Calibri" panose="020F0502020204030204" pitchFamily="34" charset="0"/>
                <a:cs typeface="Calibri" panose="020F0502020204030204" pitchFamily="34" charset="0"/>
              </a:rPr>
              <a:t>Τί είναι η λογοτεχνία;</a:t>
            </a:r>
          </a:p>
        </p:txBody>
      </p:sp>
      <p:sp>
        <p:nvSpPr>
          <p:cNvPr id="14" name="Θέση περιεχομένου 13"/>
          <p:cNvSpPr>
            <a:spLocks noGrp="1"/>
          </p:cNvSpPr>
          <p:nvPr>
            <p:ph idx="1"/>
          </p:nvPr>
        </p:nvSpPr>
        <p:spPr>
          <a:xfrm>
            <a:off x="1104899" y="1593131"/>
            <a:ext cx="10056437" cy="3063710"/>
          </a:xfrm>
        </p:spPr>
        <p:txBody>
          <a:bodyPr rtlCol="0">
            <a:normAutofit lnSpcReduction="10000"/>
          </a:bodyPr>
          <a:lstStyle/>
          <a:p>
            <a:pPr rtl="0">
              <a:buFont typeface="Wingdings" panose="05000000000000000000" pitchFamily="2" charset="2"/>
              <a:buChar char="v"/>
            </a:pPr>
            <a:r>
              <a:rPr lang="el-GR" sz="2400" noProof="1">
                <a:latin typeface="Calibri" panose="020F0502020204030204" pitchFamily="34" charset="0"/>
                <a:ea typeface="Calibri" panose="020F0502020204030204" pitchFamily="34" charset="0"/>
                <a:cs typeface="Calibri" panose="020F0502020204030204" pitchFamily="34" charset="0"/>
              </a:rPr>
              <a:t>Είναι η τέχνη του λόγου.</a:t>
            </a:r>
          </a:p>
          <a:p>
            <a:pPr rtl="0">
              <a:buFont typeface="Wingdings" panose="05000000000000000000" pitchFamily="2" charset="2"/>
              <a:buChar char="v"/>
            </a:pPr>
            <a:r>
              <a:rPr lang="el-GR" sz="2400" noProof="1">
                <a:latin typeface="Calibri" panose="020F0502020204030204" pitchFamily="34" charset="0"/>
                <a:ea typeface="Calibri" panose="020F0502020204030204" pitchFamily="34" charset="0"/>
                <a:cs typeface="Calibri" panose="020F0502020204030204" pitchFamily="34" charset="0"/>
              </a:rPr>
              <a:t>Χρησιμοποιεί την γλώσσα με δημιουργικό τρόπο. </a:t>
            </a:r>
          </a:p>
          <a:p>
            <a:pPr rtl="0">
              <a:buFont typeface="Wingdings" panose="05000000000000000000" pitchFamily="2" charset="2"/>
              <a:buChar char="v"/>
            </a:pPr>
            <a:r>
              <a:rPr lang="el-GR" sz="2400" noProof="1">
                <a:latin typeface="Calibri" panose="020F0502020204030204" pitchFamily="34" charset="0"/>
                <a:ea typeface="Calibri" panose="020F0502020204030204" pitchFamily="34" charset="0"/>
                <a:cs typeface="Calibri" panose="020F0502020204030204" pitchFamily="34" charset="0"/>
              </a:rPr>
              <a:t>Εκφράζει σκέψεις, συναισθήματα, ιδέες και εμπειρίες.</a:t>
            </a:r>
          </a:p>
          <a:p>
            <a:pPr rtl="0">
              <a:buFont typeface="Wingdings" panose="05000000000000000000" pitchFamily="2" charset="2"/>
              <a:buChar char="v"/>
            </a:pPr>
            <a:r>
              <a:rPr lang="el-GR" sz="2400" noProof="1">
                <a:latin typeface="Calibri" panose="020F0502020204030204" pitchFamily="34" charset="0"/>
                <a:ea typeface="Calibri" panose="020F0502020204030204" pitchFamily="34" charset="0"/>
                <a:cs typeface="Calibri" panose="020F0502020204030204" pitchFamily="34" charset="0"/>
              </a:rPr>
              <a:t>Δεν σκοπεύει μόνο να πληροφορήσει, αλλά και να συγκινήσει τον αναγνώστη.</a:t>
            </a:r>
          </a:p>
          <a:p>
            <a:pPr rtl="0">
              <a:buFont typeface="Wingdings" panose="05000000000000000000" pitchFamily="2" charset="2"/>
              <a:buChar char="v"/>
            </a:pPr>
            <a:r>
              <a:rPr lang="el-GR" sz="2400" noProof="1">
                <a:latin typeface="Calibri" panose="020F0502020204030204" pitchFamily="34" charset="0"/>
                <a:ea typeface="Calibri" panose="020F0502020204030204" pitchFamily="34" charset="0"/>
                <a:cs typeface="Calibri" panose="020F0502020204030204" pitchFamily="34" charset="0"/>
              </a:rPr>
              <a:t>Μεταδίδει αξίες, προβληματισμούς και μηνύματα.</a:t>
            </a:r>
          </a:p>
          <a:p>
            <a:pPr rtl="0">
              <a:buFont typeface="Wingdings" panose="05000000000000000000" pitchFamily="2" charset="2"/>
              <a:buChar char="v"/>
            </a:pPr>
            <a:r>
              <a:rPr lang="el-GR" sz="2400" noProof="1">
                <a:latin typeface="Calibri" panose="020F0502020204030204" pitchFamily="34" charset="0"/>
                <a:ea typeface="Calibri" panose="020F0502020204030204" pitchFamily="34" charset="0"/>
                <a:cs typeface="Calibri" panose="020F0502020204030204" pitchFamily="34" charset="0"/>
              </a:rPr>
              <a:t>Περιλαμβάνει </a:t>
            </a:r>
            <a:r>
              <a:rPr lang="el-GR" sz="2400" b="1" u="sng" noProof="1">
                <a:latin typeface="Calibri" panose="020F0502020204030204" pitchFamily="34" charset="0"/>
                <a:ea typeface="Calibri" panose="020F0502020204030204" pitchFamily="34" charset="0"/>
                <a:cs typeface="Calibri" panose="020F0502020204030204" pitchFamily="34" charset="0"/>
              </a:rPr>
              <a:t>διάφορα </a:t>
            </a:r>
            <a:r>
              <a:rPr lang="el-GR" sz="2400" noProof="1">
                <a:latin typeface="Calibri" panose="020F0502020204030204" pitchFamily="34" charset="0"/>
                <a:ea typeface="Calibri" panose="020F0502020204030204" pitchFamily="34" charset="0"/>
                <a:cs typeface="Calibri" panose="020F0502020204030204" pitchFamily="34" charset="0"/>
              </a:rPr>
              <a:t> λογοτεχνικά είδη (π.χ ποίηση, πεζογραφία, θέατρο).</a:t>
            </a:r>
          </a:p>
          <a:p>
            <a:pPr rtl="0">
              <a:buFont typeface="Wingdings" panose="05000000000000000000" pitchFamily="2" charset="2"/>
              <a:buChar char="v"/>
            </a:pPr>
            <a:endParaRPr lang="el-GR" noProof="1">
              <a:latin typeface="Calibri" panose="020F0502020204030204" pitchFamily="34" charset="0"/>
              <a:ea typeface="Calibri" panose="020F0502020204030204" pitchFamily="34" charset="0"/>
              <a:cs typeface="Calibri" panose="020F0502020204030204" pitchFamily="34" charset="0"/>
            </a:endParaRPr>
          </a:p>
        </p:txBody>
      </p:sp>
      <p:pic>
        <p:nvPicPr>
          <p:cNvPr id="5" name="Εικόνα 4" descr="Σειρά από διάφορα βιβλία, χωρίς τίτλο ">
            <a:extLst>
              <a:ext uri="{FF2B5EF4-FFF2-40B4-BE49-F238E27FC236}">
                <a16:creationId xmlns:a16="http://schemas.microsoft.com/office/drawing/2014/main" id="{BD38133C-F7DD-8335-89C5-032DC006630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757767" y="4825529"/>
            <a:ext cx="6676465" cy="1956271"/>
          </a:xfrm>
          <a:prstGeom prst="rect">
            <a:avLst/>
          </a:prstGeom>
        </p:spPr>
      </p:pic>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81775F-38FF-3A85-2F1E-6EDFA6735F3E}"/>
              </a:ext>
            </a:extLst>
          </p:cNvPr>
          <p:cNvSpPr>
            <a:spLocks noGrp="1"/>
          </p:cNvSpPr>
          <p:nvPr>
            <p:ph type="title"/>
          </p:nvPr>
        </p:nvSpPr>
        <p:spPr/>
        <p:txBody>
          <a:bodyPr>
            <a:normAutofit/>
          </a:bodyPr>
          <a:lstStyle/>
          <a:p>
            <a:r>
              <a:rPr lang="el-GR" sz="3200" b="1" dirty="0">
                <a:latin typeface="Calibri" panose="020F0502020204030204" pitchFamily="34" charset="0"/>
                <a:ea typeface="Calibri" panose="020F0502020204030204" pitchFamily="34" charset="0"/>
                <a:cs typeface="Calibri" panose="020F0502020204030204" pitchFamily="34" charset="0"/>
              </a:rPr>
              <a:t>Τα βασικά είδη της λογοτεχνίας :</a:t>
            </a:r>
          </a:p>
        </p:txBody>
      </p:sp>
      <p:sp>
        <p:nvSpPr>
          <p:cNvPr id="4" name="TextBox 3">
            <a:extLst>
              <a:ext uri="{FF2B5EF4-FFF2-40B4-BE49-F238E27FC236}">
                <a16:creationId xmlns:a16="http://schemas.microsoft.com/office/drawing/2014/main" id="{A4065ED7-423D-E640-1000-CAB2F6F17062}"/>
              </a:ext>
            </a:extLst>
          </p:cNvPr>
          <p:cNvSpPr txBox="1"/>
          <p:nvPr/>
        </p:nvSpPr>
        <p:spPr>
          <a:xfrm>
            <a:off x="1104900" y="2158738"/>
            <a:ext cx="2043652" cy="2954655"/>
          </a:xfrm>
          <a:prstGeom prst="rect">
            <a:avLst/>
          </a:prstGeom>
          <a:noFill/>
        </p:spPr>
        <p:txBody>
          <a:bodyPr wrap="square" rtlCol="0">
            <a:spAutoFit/>
          </a:bodyPr>
          <a:lstStyle/>
          <a:p>
            <a:pPr marL="285750" indent="-28575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Ποίηση</a:t>
            </a:r>
          </a:p>
          <a:p>
            <a:endParaRPr lang="el-GR" sz="2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Πεζογραφία </a:t>
            </a:r>
          </a:p>
          <a:p>
            <a:pPr marL="285750" indent="-28575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Θέατρο </a:t>
            </a:r>
          </a:p>
          <a:p>
            <a:pPr marL="285750" indent="-285750">
              <a:buFont typeface="Wingdings" panose="05000000000000000000" pitchFamily="2" charset="2"/>
              <a:buChar char="v"/>
            </a:pPr>
            <a:endParaRPr lang="el-GR" dirty="0">
              <a:latin typeface="Calibri" panose="020F0502020204030204" pitchFamily="34" charset="0"/>
              <a:ea typeface="Calibri" panose="020F0502020204030204" pitchFamily="34" charset="0"/>
              <a:cs typeface="Calibri" panose="020F0502020204030204" pitchFamily="34" charset="0"/>
            </a:endParaRPr>
          </a:p>
        </p:txBody>
      </p:sp>
      <p:pic>
        <p:nvPicPr>
          <p:cNvPr id="6" name="Εικόνα 5" descr="Εικόνα που περιέχει γραφική ύλη, πένα με φτερό και ένα μελανοδοχείο. &#10;&#10;">
            <a:extLst>
              <a:ext uri="{FF2B5EF4-FFF2-40B4-BE49-F238E27FC236}">
                <a16:creationId xmlns:a16="http://schemas.microsoft.com/office/drawing/2014/main" id="{FC72E3BF-42D7-C803-D396-C46FA12C97C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77706" y="1550709"/>
            <a:ext cx="1216057" cy="1216057"/>
          </a:xfrm>
          <a:prstGeom prst="rect">
            <a:avLst/>
          </a:prstGeom>
        </p:spPr>
      </p:pic>
      <p:pic>
        <p:nvPicPr>
          <p:cNvPr id="8" name="Εικόνα 7" descr="Εικόνα που περιέχει ένα μεγάλο, μπλε βιβλίο.">
            <a:extLst>
              <a:ext uri="{FF2B5EF4-FFF2-40B4-BE49-F238E27FC236}">
                <a16:creationId xmlns:a16="http://schemas.microsoft.com/office/drawing/2014/main" id="{8D5843ED-321A-BA8E-6782-04E05D3E8B7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450186" y="2919007"/>
            <a:ext cx="1152000" cy="1080000"/>
          </a:xfrm>
          <a:prstGeom prst="rect">
            <a:avLst/>
          </a:prstGeom>
        </p:spPr>
      </p:pic>
      <p:pic>
        <p:nvPicPr>
          <p:cNvPr id="10" name="Εικόνα 9" descr="Εικόνα που περιέχει χρυσές θεατρικές μάσκες.">
            <a:extLst>
              <a:ext uri="{FF2B5EF4-FFF2-40B4-BE49-F238E27FC236}">
                <a16:creationId xmlns:a16="http://schemas.microsoft.com/office/drawing/2014/main" id="{976C9DA5-9C4C-7FEC-E668-C0028280E47E}"/>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3505225" y="4151249"/>
            <a:ext cx="1096961" cy="1096961"/>
          </a:xfrm>
          <a:prstGeom prst="rect">
            <a:avLst/>
          </a:prstGeom>
        </p:spPr>
      </p:pic>
      <p:pic>
        <p:nvPicPr>
          <p:cNvPr id="15" name="Εικόνα 14" descr="Εικόνα που περιέχει βιβλία και λέξεις στα αγγλικά που σχετίζονται με την λέξη βιβλία.">
            <a:extLst>
              <a:ext uri="{FF2B5EF4-FFF2-40B4-BE49-F238E27FC236}">
                <a16:creationId xmlns:a16="http://schemas.microsoft.com/office/drawing/2014/main" id="{01772230-FC38-9DD7-4C63-4D2583EBE27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911596" y="1875304"/>
            <a:ext cx="5173986" cy="3167406"/>
          </a:xfrm>
          <a:prstGeom prst="rect">
            <a:avLst/>
          </a:prstGeom>
        </p:spPr>
      </p:pic>
    </p:spTree>
    <p:extLst>
      <p:ext uri="{BB962C8B-B14F-4D97-AF65-F5344CB8AC3E}">
        <p14:creationId xmlns:p14="http://schemas.microsoft.com/office/powerpoint/2010/main" val="314003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89756A-3EA3-165C-EEFD-131A05D5E562}"/>
              </a:ext>
            </a:extLst>
          </p:cNvPr>
          <p:cNvSpPr>
            <a:spLocks noGrp="1"/>
          </p:cNvSpPr>
          <p:nvPr>
            <p:ph type="title"/>
          </p:nvPr>
        </p:nvSpPr>
        <p:spPr>
          <a:xfrm>
            <a:off x="1104900" y="76200"/>
            <a:ext cx="1487471" cy="1096962"/>
          </a:xfrm>
        </p:spPr>
        <p:txBody>
          <a:bodyPr>
            <a:normAutofit/>
          </a:bodyPr>
          <a:lstStyle/>
          <a:p>
            <a:r>
              <a:rPr lang="el-GR" sz="3200" b="1" dirty="0">
                <a:latin typeface="Calibri" panose="020F0502020204030204" pitchFamily="34" charset="0"/>
                <a:ea typeface="Calibri" panose="020F0502020204030204" pitchFamily="34" charset="0"/>
                <a:cs typeface="Calibri" panose="020F0502020204030204" pitchFamily="34" charset="0"/>
              </a:rPr>
              <a:t>Ποίηση</a:t>
            </a:r>
            <a:r>
              <a:rPr lang="el-GR" sz="3200" dirty="0">
                <a:latin typeface="Calibri" panose="020F0502020204030204" pitchFamily="34" charset="0"/>
                <a:ea typeface="Calibri" panose="020F0502020204030204" pitchFamily="34" charset="0"/>
                <a:cs typeface="Calibri" panose="020F0502020204030204" pitchFamily="34" charset="0"/>
              </a:rPr>
              <a:t> </a:t>
            </a:r>
          </a:p>
        </p:txBody>
      </p:sp>
      <p:pic>
        <p:nvPicPr>
          <p:cNvPr id="3" name="Εικόνα 2" descr="Εικόνα που περιέχει γραφική ύλη, πένα με φτερό και ένα μελανοδοχείο. ">
            <a:extLst>
              <a:ext uri="{FF2B5EF4-FFF2-40B4-BE49-F238E27FC236}">
                <a16:creationId xmlns:a16="http://schemas.microsoft.com/office/drawing/2014/main" id="{965EE1BF-C615-B891-52F7-117C2C63408D}"/>
              </a:ext>
            </a:extLst>
          </p:cNvPr>
          <p:cNvPicPr>
            <a:picLocks noChangeAspect="1"/>
          </p:cNvPicPr>
          <p:nvPr/>
        </p:nvPicPr>
        <p:blipFill>
          <a:blip r:embed="rId2"/>
          <a:stretch>
            <a:fillRect/>
          </a:stretch>
        </p:blipFill>
        <p:spPr>
          <a:xfrm>
            <a:off x="2950536" y="0"/>
            <a:ext cx="1219306" cy="1219306"/>
          </a:xfrm>
          <a:prstGeom prst="rect">
            <a:avLst/>
          </a:prstGeom>
        </p:spPr>
      </p:pic>
      <p:sp>
        <p:nvSpPr>
          <p:cNvPr id="4" name="TextBox 3">
            <a:extLst>
              <a:ext uri="{FF2B5EF4-FFF2-40B4-BE49-F238E27FC236}">
                <a16:creationId xmlns:a16="http://schemas.microsoft.com/office/drawing/2014/main" id="{CF57F50C-0613-CFB5-45FA-40725B124A57}"/>
              </a:ext>
            </a:extLst>
          </p:cNvPr>
          <p:cNvSpPr txBox="1"/>
          <p:nvPr/>
        </p:nvSpPr>
        <p:spPr>
          <a:xfrm>
            <a:off x="1181493" y="1606796"/>
            <a:ext cx="9962168" cy="4862870"/>
          </a:xfrm>
          <a:prstGeom prst="rect">
            <a:avLst/>
          </a:prstGeom>
          <a:noFill/>
        </p:spPr>
        <p:txBody>
          <a:bodyPr wrap="square" rtlCol="0">
            <a:spAutoFit/>
          </a:bodyPr>
          <a:lstStyle/>
          <a:p>
            <a:r>
              <a:rPr lang="el-GR" sz="2200" dirty="0">
                <a:latin typeface="Calibri" panose="020F0502020204030204" pitchFamily="34" charset="0"/>
                <a:ea typeface="Calibri" panose="020F0502020204030204" pitchFamily="34" charset="0"/>
                <a:cs typeface="Calibri" panose="020F0502020204030204" pitchFamily="34" charset="0"/>
              </a:rPr>
              <a:t>Η </a:t>
            </a:r>
            <a:r>
              <a:rPr lang="el-GR" sz="2200" i="1" dirty="0">
                <a:latin typeface="Calibri" panose="020F0502020204030204" pitchFamily="34" charset="0"/>
                <a:ea typeface="Calibri" panose="020F0502020204030204" pitchFamily="34" charset="0"/>
                <a:cs typeface="Calibri" panose="020F0502020204030204" pitchFamily="34" charset="0"/>
              </a:rPr>
              <a:t>ποίηση</a:t>
            </a:r>
            <a:r>
              <a:rPr lang="el-GR" sz="2200" dirty="0">
                <a:latin typeface="Calibri" panose="020F0502020204030204" pitchFamily="34" charset="0"/>
                <a:ea typeface="Calibri" panose="020F0502020204030204" pitchFamily="34" charset="0"/>
                <a:cs typeface="Calibri" panose="020F0502020204030204" pitchFamily="34" charset="0"/>
              </a:rPr>
              <a:t> :</a:t>
            </a:r>
          </a:p>
          <a:p>
            <a:pPr marL="342900" indent="-342900">
              <a:buFont typeface="Wingdings" panose="05000000000000000000" pitchFamily="2" charset="2"/>
              <a:buChar char="v"/>
            </a:pPr>
            <a:endParaRPr lang="el-GR" sz="22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v"/>
            </a:pPr>
            <a:r>
              <a:rPr lang="el-GR" sz="2200" dirty="0">
                <a:latin typeface="Calibri" panose="020F0502020204030204" pitchFamily="34" charset="0"/>
                <a:ea typeface="Calibri" panose="020F0502020204030204" pitchFamily="34" charset="0"/>
                <a:cs typeface="Calibri" panose="020F0502020204030204" pitchFamily="34" charset="0"/>
              </a:rPr>
              <a:t>Έχει </a:t>
            </a:r>
            <a:r>
              <a:rPr lang="el-GR" sz="2200" u="sng" dirty="0">
                <a:latin typeface="Calibri" panose="020F0502020204030204" pitchFamily="34" charset="0"/>
                <a:ea typeface="Calibri" panose="020F0502020204030204" pitchFamily="34" charset="0"/>
                <a:cs typeface="Calibri" panose="020F0502020204030204" pitchFamily="34" charset="0"/>
              </a:rPr>
              <a:t>πυκνή</a:t>
            </a:r>
            <a:r>
              <a:rPr lang="el-GR" sz="2200" dirty="0">
                <a:latin typeface="Calibri" panose="020F0502020204030204" pitchFamily="34" charset="0"/>
                <a:ea typeface="Calibri" panose="020F0502020204030204" pitchFamily="34" charset="0"/>
                <a:cs typeface="Calibri" panose="020F0502020204030204" pitchFamily="34" charset="0"/>
              </a:rPr>
              <a:t> και </a:t>
            </a:r>
            <a:r>
              <a:rPr lang="el-GR" sz="2200" u="sng" dirty="0">
                <a:latin typeface="Calibri" panose="020F0502020204030204" pitchFamily="34" charset="0"/>
                <a:ea typeface="Calibri" panose="020F0502020204030204" pitchFamily="34" charset="0"/>
                <a:cs typeface="Calibri" panose="020F0502020204030204" pitchFamily="34" charset="0"/>
              </a:rPr>
              <a:t>σύντομη</a:t>
            </a:r>
            <a:r>
              <a:rPr lang="el-GR" sz="2200" dirty="0">
                <a:latin typeface="Calibri" panose="020F0502020204030204" pitchFamily="34" charset="0"/>
                <a:ea typeface="Calibri" panose="020F0502020204030204" pitchFamily="34" charset="0"/>
                <a:cs typeface="Calibri" panose="020F0502020204030204" pitchFamily="34" charset="0"/>
              </a:rPr>
              <a:t> έκφραση, μεταφέρει πολλά μηνύματα με λίγα λόγια.</a:t>
            </a:r>
          </a:p>
          <a:p>
            <a:pPr marL="342900" indent="-342900">
              <a:buFont typeface="Wingdings" panose="05000000000000000000" pitchFamily="2" charset="2"/>
              <a:buChar char="v"/>
            </a:pPr>
            <a:r>
              <a:rPr lang="el-GR" sz="2200" dirty="0">
                <a:latin typeface="Calibri" panose="020F0502020204030204" pitchFamily="34" charset="0"/>
                <a:ea typeface="Calibri" panose="020F0502020204030204" pitchFamily="34" charset="0"/>
                <a:cs typeface="Calibri" panose="020F0502020204030204" pitchFamily="34" charset="0"/>
              </a:rPr>
              <a:t>Συχνά έχει </a:t>
            </a:r>
            <a:r>
              <a:rPr lang="el-GR" sz="2200" u="sng" dirty="0">
                <a:latin typeface="Calibri" panose="020F0502020204030204" pitchFamily="34" charset="0"/>
                <a:ea typeface="Calibri" panose="020F0502020204030204" pitchFamily="34" charset="0"/>
                <a:cs typeface="Calibri" panose="020F0502020204030204" pitchFamily="34" charset="0"/>
              </a:rPr>
              <a:t>μουσική</a:t>
            </a:r>
            <a:r>
              <a:rPr lang="el-GR" sz="2200" dirty="0">
                <a:latin typeface="Calibri" panose="020F0502020204030204" pitchFamily="34" charset="0"/>
                <a:ea typeface="Calibri" panose="020F0502020204030204" pitchFamily="34" charset="0"/>
                <a:cs typeface="Calibri" panose="020F0502020204030204" pitchFamily="34" charset="0"/>
              </a:rPr>
              <a:t> και </a:t>
            </a:r>
            <a:r>
              <a:rPr lang="el-GR" sz="2200" u="sng" dirty="0">
                <a:latin typeface="Calibri" panose="020F0502020204030204" pitchFamily="34" charset="0"/>
                <a:ea typeface="Calibri" panose="020F0502020204030204" pitchFamily="34" charset="0"/>
                <a:cs typeface="Calibri" panose="020F0502020204030204" pitchFamily="34" charset="0"/>
              </a:rPr>
              <a:t>ρυθμική</a:t>
            </a:r>
            <a:r>
              <a:rPr lang="el-GR" sz="2200" dirty="0">
                <a:latin typeface="Calibri" panose="020F0502020204030204" pitchFamily="34" charset="0"/>
                <a:ea typeface="Calibri" panose="020F0502020204030204" pitchFamily="34" charset="0"/>
                <a:cs typeface="Calibri" panose="020F0502020204030204" pitchFamily="34" charset="0"/>
              </a:rPr>
              <a:t> δομή.</a:t>
            </a:r>
          </a:p>
          <a:p>
            <a:pPr marL="342900" indent="-342900">
              <a:buFont typeface="Wingdings" panose="05000000000000000000" pitchFamily="2" charset="2"/>
              <a:buChar char="v"/>
            </a:pPr>
            <a:r>
              <a:rPr lang="el-GR" sz="2200" dirty="0">
                <a:latin typeface="Calibri" panose="020F0502020204030204" pitchFamily="34" charset="0"/>
                <a:ea typeface="Calibri" panose="020F0502020204030204" pitchFamily="34" charset="0"/>
                <a:cs typeface="Calibri" panose="020F0502020204030204" pitchFamily="34" charset="0"/>
              </a:rPr>
              <a:t>Έχει συναισθηματική φόρτιση.</a:t>
            </a:r>
          </a:p>
          <a:p>
            <a:pPr marL="342900" indent="-342900">
              <a:buFont typeface="Wingdings" panose="05000000000000000000" pitchFamily="2" charset="2"/>
              <a:buChar char="v"/>
            </a:pPr>
            <a:r>
              <a:rPr lang="el-GR" sz="2200" dirty="0">
                <a:latin typeface="Calibri" panose="020F0502020204030204" pitchFamily="34" charset="0"/>
                <a:ea typeface="Calibri" panose="020F0502020204030204" pitchFamily="34" charset="0"/>
                <a:cs typeface="Calibri" panose="020F0502020204030204" pitchFamily="34" charset="0"/>
              </a:rPr>
              <a:t>Περιγράφει με </a:t>
            </a:r>
            <a:r>
              <a:rPr lang="el-GR" sz="2200" u="sng" dirty="0">
                <a:latin typeface="Calibri" panose="020F0502020204030204" pitchFamily="34" charset="0"/>
                <a:ea typeface="Calibri" panose="020F0502020204030204" pitchFamily="34" charset="0"/>
                <a:cs typeface="Calibri" panose="020F0502020204030204" pitchFamily="34" charset="0"/>
              </a:rPr>
              <a:t>ζωντάνια</a:t>
            </a:r>
            <a:r>
              <a:rPr lang="el-GR" sz="2200" dirty="0">
                <a:latin typeface="Calibri" panose="020F0502020204030204" pitchFamily="34" charset="0"/>
                <a:ea typeface="Calibri" panose="020F0502020204030204" pitchFamily="34" charset="0"/>
                <a:cs typeface="Calibri" panose="020F0502020204030204" pitchFamily="34" charset="0"/>
              </a:rPr>
              <a:t> τις σκέψεις και τα συναισθήματα.</a:t>
            </a:r>
          </a:p>
          <a:p>
            <a:pPr marL="342900" indent="-342900">
              <a:buFont typeface="Wingdings" panose="05000000000000000000" pitchFamily="2" charset="2"/>
              <a:buChar char="v"/>
            </a:pPr>
            <a:r>
              <a:rPr lang="el-GR" sz="2200" dirty="0">
                <a:latin typeface="Calibri" panose="020F0502020204030204" pitchFamily="34" charset="0"/>
                <a:ea typeface="Calibri" panose="020F0502020204030204" pitchFamily="34" charset="0"/>
                <a:cs typeface="Calibri" panose="020F0502020204030204" pitchFamily="34" charset="0"/>
              </a:rPr>
              <a:t>Χρησιμοποιεί </a:t>
            </a:r>
            <a:r>
              <a:rPr lang="el-GR" sz="2200" u="sng" dirty="0">
                <a:latin typeface="Calibri" panose="020F0502020204030204" pitchFamily="34" charset="0"/>
                <a:ea typeface="Calibri" panose="020F0502020204030204" pitchFamily="34" charset="0"/>
                <a:cs typeface="Calibri" panose="020F0502020204030204" pitchFamily="34" charset="0"/>
              </a:rPr>
              <a:t>δημιουργικά</a:t>
            </a:r>
            <a:r>
              <a:rPr lang="el-GR" sz="2200" dirty="0">
                <a:latin typeface="Calibri" panose="020F0502020204030204" pitchFamily="34" charset="0"/>
                <a:ea typeface="Calibri" panose="020F0502020204030204" pitchFamily="34" charset="0"/>
                <a:cs typeface="Calibri" panose="020F0502020204030204" pitchFamily="34" charset="0"/>
              </a:rPr>
              <a:t> την γλώσσα (μεταφορές, παρομοιώσεις, εικόνες, συμβολισμοί).</a:t>
            </a:r>
          </a:p>
          <a:p>
            <a:pPr marL="342900" indent="-342900">
              <a:buFont typeface="Wingdings" panose="05000000000000000000" pitchFamily="2" charset="2"/>
              <a:buChar char="v"/>
            </a:pPr>
            <a:r>
              <a:rPr lang="el-GR" sz="2200" dirty="0">
                <a:latin typeface="Calibri" panose="020F0502020204030204" pitchFamily="34" charset="0"/>
                <a:ea typeface="Calibri" panose="020F0502020204030204" pitchFamily="34" charset="0"/>
                <a:cs typeface="Calibri" panose="020F0502020204030204" pitchFamily="34" charset="0"/>
              </a:rPr>
              <a:t>Εκφράζει ιδέες και απόψεις (προσωπικές ή γενικές αλήθειες).</a:t>
            </a:r>
          </a:p>
          <a:p>
            <a:pPr marL="342900" indent="-342900">
              <a:buFont typeface="Wingdings" panose="05000000000000000000" pitchFamily="2" charset="2"/>
              <a:buChar char="v"/>
            </a:pPr>
            <a:r>
              <a:rPr lang="el-GR" sz="2200" dirty="0"/>
              <a:t>Η </a:t>
            </a:r>
            <a:r>
              <a:rPr lang="el-GR" sz="2200" b="1" i="1" dirty="0"/>
              <a:t>παραδοσιακή</a:t>
            </a:r>
            <a:r>
              <a:rPr lang="el-GR" sz="2200" dirty="0"/>
              <a:t> ποίηση έχει </a:t>
            </a:r>
            <a:r>
              <a:rPr lang="el-GR" sz="2200" u="sng" dirty="0"/>
              <a:t>σταθερό μέτρο</a:t>
            </a:r>
            <a:r>
              <a:rPr lang="el-GR" sz="2200" dirty="0"/>
              <a:t> και </a:t>
            </a:r>
            <a:r>
              <a:rPr lang="el-GR" sz="2200" u="sng" dirty="0"/>
              <a:t>ομοιοκαταληξία</a:t>
            </a:r>
            <a:r>
              <a:rPr lang="el-GR" sz="2200" dirty="0"/>
              <a:t> και ακολουθεί συγκεκριμένους ποιητικούς κανόνες, ενώ η </a:t>
            </a:r>
            <a:r>
              <a:rPr lang="el-GR" sz="2200" b="1" i="1" dirty="0"/>
              <a:t>μοντέρνα</a:t>
            </a:r>
            <a:r>
              <a:rPr lang="el-GR" sz="2200" dirty="0"/>
              <a:t> ποίηση δεν δεσμεύεται από αυτούς, τις περισσότερες φορές χρησιμοποιεί </a:t>
            </a:r>
            <a:r>
              <a:rPr lang="el-GR" sz="2200" u="sng" dirty="0"/>
              <a:t>ελεύθερο στίχο</a:t>
            </a:r>
            <a:r>
              <a:rPr lang="el-GR" sz="2200" dirty="0"/>
              <a:t> και δίνει έμφαση στο </a:t>
            </a:r>
            <a:r>
              <a:rPr lang="el-GR" sz="2200" u="sng" dirty="0"/>
              <a:t>προσωπικό βίωμα</a:t>
            </a:r>
            <a:r>
              <a:rPr lang="el-GR" sz="2200" dirty="0"/>
              <a:t> και στον τρόπο έκφρασης.</a:t>
            </a:r>
          </a:p>
          <a:p>
            <a:pPr marL="342900" indent="-34290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362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4DA45C-7AFA-9314-00BE-FA72F55F155E}"/>
              </a:ext>
            </a:extLst>
          </p:cNvPr>
          <p:cNvSpPr>
            <a:spLocks noGrp="1"/>
          </p:cNvSpPr>
          <p:nvPr>
            <p:ph type="title"/>
          </p:nvPr>
        </p:nvSpPr>
        <p:spPr>
          <a:xfrm>
            <a:off x="1104900" y="76200"/>
            <a:ext cx="2166201" cy="1096962"/>
          </a:xfrm>
        </p:spPr>
        <p:txBody>
          <a:bodyPr>
            <a:normAutofit/>
          </a:bodyPr>
          <a:lstStyle/>
          <a:p>
            <a:r>
              <a:rPr lang="el-GR" sz="3200" b="1" dirty="0">
                <a:latin typeface="Calibri" panose="020F0502020204030204" pitchFamily="34" charset="0"/>
                <a:ea typeface="Calibri" panose="020F0502020204030204" pitchFamily="34" charset="0"/>
                <a:cs typeface="Calibri" panose="020F0502020204030204" pitchFamily="34" charset="0"/>
              </a:rPr>
              <a:t>Πεζογραφία </a:t>
            </a:r>
          </a:p>
        </p:txBody>
      </p:sp>
      <p:pic>
        <p:nvPicPr>
          <p:cNvPr id="3" name="Εικόνα 2" descr="Εικόνα που περιέχει ένα μεγάλο, μπλε βιβλίο.">
            <a:extLst>
              <a:ext uri="{FF2B5EF4-FFF2-40B4-BE49-F238E27FC236}">
                <a16:creationId xmlns:a16="http://schemas.microsoft.com/office/drawing/2014/main" id="{1E93C05C-56D1-E6EC-BB76-9CCC810D28F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19867" y="166685"/>
            <a:ext cx="1152000" cy="1080000"/>
          </a:xfrm>
          <a:prstGeom prst="rect">
            <a:avLst/>
          </a:prstGeom>
        </p:spPr>
      </p:pic>
      <p:sp>
        <p:nvSpPr>
          <p:cNvPr id="5" name="TextBox 4">
            <a:extLst>
              <a:ext uri="{FF2B5EF4-FFF2-40B4-BE49-F238E27FC236}">
                <a16:creationId xmlns:a16="http://schemas.microsoft.com/office/drawing/2014/main" id="{35619294-20FC-5C91-E809-F6D16E02A56C}"/>
              </a:ext>
            </a:extLst>
          </p:cNvPr>
          <p:cNvSpPr txBox="1"/>
          <p:nvPr/>
        </p:nvSpPr>
        <p:spPr>
          <a:xfrm>
            <a:off x="1104900" y="1772239"/>
            <a:ext cx="9924461" cy="3416320"/>
          </a:xfrm>
          <a:prstGeom prst="rect">
            <a:avLst/>
          </a:prstGeom>
          <a:noFill/>
        </p:spPr>
        <p:txBody>
          <a:bodyPr wrap="square" rtlCol="0">
            <a:spAutoFit/>
          </a:bodyPr>
          <a:lstStyle/>
          <a:p>
            <a:r>
              <a:rPr lang="el-GR" sz="2400" dirty="0">
                <a:latin typeface="Calibri" panose="020F0502020204030204" pitchFamily="34" charset="0"/>
                <a:ea typeface="Calibri" panose="020F0502020204030204" pitchFamily="34" charset="0"/>
                <a:cs typeface="Calibri" panose="020F0502020204030204" pitchFamily="34" charset="0"/>
              </a:rPr>
              <a:t>Η </a:t>
            </a:r>
            <a:r>
              <a:rPr lang="el-GR" sz="2400" i="1" dirty="0">
                <a:latin typeface="Calibri" panose="020F0502020204030204" pitchFamily="34" charset="0"/>
                <a:ea typeface="Calibri" panose="020F0502020204030204" pitchFamily="34" charset="0"/>
                <a:cs typeface="Calibri" panose="020F0502020204030204" pitchFamily="34" charset="0"/>
              </a:rPr>
              <a:t>πεζογραφία</a:t>
            </a:r>
            <a:r>
              <a:rPr lang="el-GR" sz="2400" dirty="0">
                <a:latin typeface="Calibri" panose="020F0502020204030204" pitchFamily="34" charset="0"/>
                <a:ea typeface="Calibri" panose="020F0502020204030204" pitchFamily="34" charset="0"/>
                <a:cs typeface="Calibri" panose="020F0502020204030204" pitchFamily="34" charset="0"/>
              </a:rPr>
              <a:t> :</a:t>
            </a:r>
          </a:p>
          <a:p>
            <a:pPr marL="342900" indent="-34290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Αφηγείται ιστορίες ή γεγονότα με </a:t>
            </a:r>
            <a:r>
              <a:rPr lang="el-GR" sz="2400" u="sng" dirty="0">
                <a:latin typeface="Calibri" panose="020F0502020204030204" pitchFamily="34" charset="0"/>
                <a:ea typeface="Calibri" panose="020F0502020204030204" pitchFamily="34" charset="0"/>
                <a:cs typeface="Calibri" panose="020F0502020204030204" pitchFamily="34" charset="0"/>
              </a:rPr>
              <a:t>σαφήνεια</a:t>
            </a:r>
            <a:r>
              <a:rPr lang="el-GR" sz="2400" dirty="0">
                <a:latin typeface="Calibri" panose="020F0502020204030204" pitchFamily="34" charset="0"/>
                <a:ea typeface="Calibri" panose="020F0502020204030204" pitchFamily="34" charset="0"/>
                <a:cs typeface="Calibri" panose="020F0502020204030204" pitchFamily="34" charset="0"/>
              </a:rPr>
              <a:t>.</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Μπορεί να είναι </a:t>
            </a:r>
            <a:r>
              <a:rPr lang="el-GR" sz="2400" u="sng" dirty="0">
                <a:latin typeface="Calibri" panose="020F0502020204030204" pitchFamily="34" charset="0"/>
                <a:ea typeface="Calibri" panose="020F0502020204030204" pitchFamily="34" charset="0"/>
                <a:cs typeface="Calibri" panose="020F0502020204030204" pitchFamily="34" charset="0"/>
              </a:rPr>
              <a:t>εκτενής</a:t>
            </a:r>
            <a:r>
              <a:rPr lang="el-GR" sz="2400" dirty="0">
                <a:latin typeface="Calibri" panose="020F0502020204030204" pitchFamily="34" charset="0"/>
                <a:ea typeface="Calibri" panose="020F0502020204030204" pitchFamily="34" charset="0"/>
                <a:cs typeface="Calibri" panose="020F0502020204030204" pitchFamily="34" charset="0"/>
              </a:rPr>
              <a:t> (μυθιστόρημα) ή </a:t>
            </a:r>
            <a:r>
              <a:rPr lang="el-GR" sz="2400" u="sng" dirty="0">
                <a:latin typeface="Calibri" panose="020F0502020204030204" pitchFamily="34" charset="0"/>
                <a:ea typeface="Calibri" panose="020F0502020204030204" pitchFamily="34" charset="0"/>
                <a:cs typeface="Calibri" panose="020F0502020204030204" pitchFamily="34" charset="0"/>
              </a:rPr>
              <a:t>σύντομη</a:t>
            </a:r>
            <a:r>
              <a:rPr lang="el-GR" sz="2400" dirty="0">
                <a:latin typeface="Calibri" panose="020F0502020204030204" pitchFamily="34" charset="0"/>
                <a:ea typeface="Calibri" panose="020F0502020204030204" pitchFamily="34" charset="0"/>
                <a:cs typeface="Calibri" panose="020F0502020204030204" pitchFamily="34" charset="0"/>
              </a:rPr>
              <a:t> (διήγημα, δοκίμιο).</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Εκφράζει ιδέες, σκέψεις και συναισθήματα με </a:t>
            </a:r>
            <a:r>
              <a:rPr lang="el-GR" sz="2400" u="sng" dirty="0">
                <a:latin typeface="Calibri" panose="020F0502020204030204" pitchFamily="34" charset="0"/>
                <a:ea typeface="Calibri" panose="020F0502020204030204" pitchFamily="34" charset="0"/>
                <a:cs typeface="Calibri" panose="020F0502020204030204" pitchFamily="34" charset="0"/>
              </a:rPr>
              <a:t>παραστατικό</a:t>
            </a:r>
            <a:r>
              <a:rPr lang="el-GR" sz="2400" dirty="0">
                <a:latin typeface="Calibri" panose="020F0502020204030204" pitchFamily="34" charset="0"/>
                <a:ea typeface="Calibri" panose="020F0502020204030204" pitchFamily="34" charset="0"/>
                <a:cs typeface="Calibri" panose="020F0502020204030204" pitchFamily="34" charset="0"/>
              </a:rPr>
              <a:t> τρόπο.</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Αποτελείται από ήρωες και πλοκή που αναπτύσσονται και εξελίσσονται.</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Χρησιμοποιεί </a:t>
            </a:r>
            <a:r>
              <a:rPr lang="el-GR" sz="2400" u="sng" dirty="0">
                <a:latin typeface="Calibri" panose="020F0502020204030204" pitchFamily="34" charset="0"/>
                <a:ea typeface="Calibri" panose="020F0502020204030204" pitchFamily="34" charset="0"/>
                <a:cs typeface="Calibri" panose="020F0502020204030204" pitchFamily="34" charset="0"/>
              </a:rPr>
              <a:t>φυσική</a:t>
            </a:r>
            <a:r>
              <a:rPr lang="el-GR" sz="2400" dirty="0">
                <a:latin typeface="Calibri" panose="020F0502020204030204" pitchFamily="34" charset="0"/>
                <a:ea typeface="Calibri" panose="020F0502020204030204" pitchFamily="34" charset="0"/>
                <a:cs typeface="Calibri" panose="020F0502020204030204" pitchFamily="34" charset="0"/>
              </a:rPr>
              <a:t>, </a:t>
            </a:r>
            <a:r>
              <a:rPr lang="el-GR" sz="2400" u="sng" dirty="0">
                <a:latin typeface="Calibri" panose="020F0502020204030204" pitchFamily="34" charset="0"/>
                <a:ea typeface="Calibri" panose="020F0502020204030204" pitchFamily="34" charset="0"/>
                <a:cs typeface="Calibri" panose="020F0502020204030204" pitchFamily="34" charset="0"/>
              </a:rPr>
              <a:t>κατανοητή</a:t>
            </a:r>
            <a:r>
              <a:rPr lang="el-GR" sz="2400" dirty="0">
                <a:latin typeface="Calibri" panose="020F0502020204030204" pitchFamily="34" charset="0"/>
                <a:ea typeface="Calibri" panose="020F0502020204030204" pitchFamily="34" charset="0"/>
                <a:cs typeface="Calibri" panose="020F0502020204030204" pitchFamily="34" charset="0"/>
              </a:rPr>
              <a:t> γλώσσα.</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Μπορεί να έχει </a:t>
            </a:r>
            <a:r>
              <a:rPr lang="el-GR" sz="2400" u="sng" dirty="0">
                <a:latin typeface="Calibri" panose="020F0502020204030204" pitchFamily="34" charset="0"/>
                <a:ea typeface="Calibri" panose="020F0502020204030204" pitchFamily="34" charset="0"/>
                <a:cs typeface="Calibri" panose="020F0502020204030204" pitchFamily="34" charset="0"/>
              </a:rPr>
              <a:t>διδακτικό</a:t>
            </a:r>
            <a:r>
              <a:rPr lang="el-GR" sz="2400" dirty="0">
                <a:latin typeface="Calibri" panose="020F0502020204030204" pitchFamily="34" charset="0"/>
                <a:ea typeface="Calibri" panose="020F0502020204030204" pitchFamily="34" charset="0"/>
                <a:cs typeface="Calibri" panose="020F0502020204030204" pitchFamily="34" charset="0"/>
              </a:rPr>
              <a:t> ή </a:t>
            </a:r>
            <a:r>
              <a:rPr lang="el-GR" sz="2400" u="sng" dirty="0">
                <a:latin typeface="Calibri" panose="020F0502020204030204" pitchFamily="34" charset="0"/>
                <a:ea typeface="Calibri" panose="020F0502020204030204" pitchFamily="34" charset="0"/>
                <a:cs typeface="Calibri" panose="020F0502020204030204" pitchFamily="34" charset="0"/>
              </a:rPr>
              <a:t>ψυχαγωγικό</a:t>
            </a:r>
            <a:r>
              <a:rPr lang="el-GR" sz="2400" dirty="0">
                <a:latin typeface="Calibri" panose="020F0502020204030204" pitchFamily="34" charset="0"/>
                <a:ea typeface="Calibri" panose="020F0502020204030204" pitchFamily="34" charset="0"/>
                <a:cs typeface="Calibri" panose="020F0502020204030204" pitchFamily="34" charset="0"/>
              </a:rPr>
              <a:t> σκοπό.</a:t>
            </a:r>
          </a:p>
          <a:p>
            <a:pPr marL="342900" indent="-34290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738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Τίτλος 1" descr="Σε αυτή την διαφάνεια καταγράφονται τα βασικά χαρακτηριστικά του μυθιστορήματος, διηγήματος και δοκιμίου.">
            <a:extLst>
              <a:ext uri="{FF2B5EF4-FFF2-40B4-BE49-F238E27FC236}">
                <a16:creationId xmlns:a16="http://schemas.microsoft.com/office/drawing/2014/main" id="{9F9BE8E0-4E6F-7410-22EA-E8170681D9F3}"/>
              </a:ext>
            </a:extLst>
          </p:cNvPr>
          <p:cNvSpPr txBox="1">
            <a:spLocks noGrp="1"/>
          </p:cNvSpPr>
          <p:nvPr>
            <p:ph type="title" idx="4294967295"/>
          </p:nvPr>
        </p:nvSpPr>
        <p:spPr>
          <a:xfrm>
            <a:off x="1085653" y="980388"/>
            <a:ext cx="10198232" cy="4832092"/>
          </a:xfrm>
          <a:prstGeom prst="rect">
            <a:avLst/>
          </a:prstGeom>
          <a:solidFill>
            <a:srgbClr val="DBEEF1">
              <a:alpha val="60000"/>
            </a:srgbClr>
          </a:solidFill>
          <a:ln w="38100">
            <a:solidFill>
              <a:schemeClr val="tx2"/>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l-GR" sz="2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Μυθιστόρημα</a:t>
            </a:r>
            <a:r>
              <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Εκτενές αφηγηματικό κείμενο με αναπτυγμένη πλοκή και βαθύτερη ανάλυση χαρακτήρων και γεγονότων, όπου η ιστορία εξελίσσεται σε μεγάλο χρονικό και χωρικό εύρος.</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l-GR" sz="2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Διήγημα</a:t>
            </a:r>
            <a:r>
              <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Σύντομο αφηγηματικό πεζό κείμενο με μία κύρια υπόθεση, περιορισμένο αριθμό χαρακτήρων και συμπυκνωμένη πλοκή, που παρουσιάζει μια ολοκληρωμένη ιστορία μέσα σε περιορισμένο χώρο. Προκαλεί άμεση εντύπωση στον αναγνώστη.</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l-GR" sz="2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Δοκίμιο</a:t>
            </a:r>
            <a:r>
              <a:rPr kumimoji="0" lang="el-GR" sz="22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Πεζό κείμενο στο οποίο ο συγγραφέας εκφράζει προσωπικές σκέψεις και απόψεις για ένα θέμα με σαφήνεια και στοχαστικότητα, χωρίς να ακολουθεί την αφηγηματική δομή του μυθιστορήματος ή του διηγήματος, αλλά με στόχο τον προβληματισμό του αναγνώστη.</a:t>
            </a:r>
            <a:r>
              <a:rPr kumimoji="0" lang="el-GR" sz="22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2200" b="0" i="0" u="none" strike="noStrike" kern="1200" cap="none" spc="0" normalizeH="0" baseline="0" noProof="0" dirty="0">
                <a:ln>
                  <a:noFill/>
                </a:ln>
                <a:solidFill>
                  <a:schemeClr val="tx1"/>
                </a:solidFill>
                <a:effectLst/>
                <a:uLnTx/>
                <a:uFillTx/>
                <a:latin typeface="+mn-lt"/>
                <a:ea typeface="+mn-ea"/>
                <a:cs typeface="+mn-cs"/>
              </a:rPr>
              <a:t> </a:t>
            </a:r>
          </a:p>
        </p:txBody>
      </p:sp>
    </p:spTree>
    <p:extLst>
      <p:ext uri="{BB962C8B-B14F-4D97-AF65-F5344CB8AC3E}">
        <p14:creationId xmlns:p14="http://schemas.microsoft.com/office/powerpoint/2010/main" val="428210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043C8A-3CC2-F790-ECE8-15F43E770B6D}"/>
              </a:ext>
            </a:extLst>
          </p:cNvPr>
          <p:cNvSpPr>
            <a:spLocks noGrp="1"/>
          </p:cNvSpPr>
          <p:nvPr>
            <p:ph type="title"/>
          </p:nvPr>
        </p:nvSpPr>
        <p:spPr>
          <a:xfrm>
            <a:off x="1104900" y="76200"/>
            <a:ext cx="1317789" cy="1096962"/>
          </a:xfrm>
        </p:spPr>
        <p:txBody>
          <a:bodyPr>
            <a:normAutofit/>
          </a:bodyPr>
          <a:lstStyle/>
          <a:p>
            <a:r>
              <a:rPr lang="el-GR" sz="3200" b="1" dirty="0">
                <a:latin typeface="Calibri" panose="020F0502020204030204" pitchFamily="34" charset="0"/>
                <a:ea typeface="Calibri" panose="020F0502020204030204" pitchFamily="34" charset="0"/>
                <a:cs typeface="Calibri" panose="020F0502020204030204" pitchFamily="34" charset="0"/>
              </a:rPr>
              <a:t>Θέατρο </a:t>
            </a:r>
          </a:p>
        </p:txBody>
      </p:sp>
      <p:pic>
        <p:nvPicPr>
          <p:cNvPr id="3" name="Εικόνα 2" descr="Εικόνα που περιέχει χρυσές θεατρικές μάσκες.">
            <a:extLst>
              <a:ext uri="{FF2B5EF4-FFF2-40B4-BE49-F238E27FC236}">
                <a16:creationId xmlns:a16="http://schemas.microsoft.com/office/drawing/2014/main" id="{985506C0-1026-DCA8-2898-6AC09977565F}"/>
              </a:ext>
            </a:extLst>
          </p:cNvPr>
          <p:cNvPicPr>
            <a:picLocks noChangeAspect="1"/>
          </p:cNvPicPr>
          <p:nvPr/>
        </p:nvPicPr>
        <p:blipFill>
          <a:blip r:embed="rId2"/>
          <a:stretch>
            <a:fillRect/>
          </a:stretch>
        </p:blipFill>
        <p:spPr>
          <a:xfrm>
            <a:off x="2841820" y="76200"/>
            <a:ext cx="1097375" cy="1097375"/>
          </a:xfrm>
          <a:prstGeom prst="rect">
            <a:avLst/>
          </a:prstGeom>
        </p:spPr>
      </p:pic>
      <p:sp>
        <p:nvSpPr>
          <p:cNvPr id="4" name="TextBox 3">
            <a:extLst>
              <a:ext uri="{FF2B5EF4-FFF2-40B4-BE49-F238E27FC236}">
                <a16:creationId xmlns:a16="http://schemas.microsoft.com/office/drawing/2014/main" id="{6F35EBE7-9ECD-B586-FBDD-70F2554AB540}"/>
              </a:ext>
            </a:extLst>
          </p:cNvPr>
          <p:cNvSpPr txBox="1"/>
          <p:nvPr/>
        </p:nvSpPr>
        <p:spPr>
          <a:xfrm>
            <a:off x="1104900" y="1725105"/>
            <a:ext cx="9952740" cy="4154984"/>
          </a:xfrm>
          <a:prstGeom prst="rect">
            <a:avLst/>
          </a:prstGeom>
          <a:noFill/>
        </p:spPr>
        <p:txBody>
          <a:bodyPr wrap="square" rtlCol="0">
            <a:spAutoFit/>
          </a:bodyPr>
          <a:lstStyle/>
          <a:p>
            <a:r>
              <a:rPr lang="el-GR" sz="2400" dirty="0">
                <a:latin typeface="Calibri" panose="020F0502020204030204" pitchFamily="34" charset="0"/>
                <a:ea typeface="Calibri" panose="020F0502020204030204" pitchFamily="34" charset="0"/>
                <a:cs typeface="Calibri" panose="020F0502020204030204" pitchFamily="34" charset="0"/>
              </a:rPr>
              <a:t>Το </a:t>
            </a:r>
            <a:r>
              <a:rPr lang="el-GR" sz="2400" i="1" dirty="0">
                <a:latin typeface="Calibri" panose="020F0502020204030204" pitchFamily="34" charset="0"/>
                <a:ea typeface="Calibri" panose="020F0502020204030204" pitchFamily="34" charset="0"/>
                <a:cs typeface="Calibri" panose="020F0502020204030204" pitchFamily="34" charset="0"/>
              </a:rPr>
              <a:t>θέατρο</a:t>
            </a:r>
            <a:r>
              <a:rPr lang="en-US" sz="2400" dirty="0">
                <a:latin typeface="Calibri" panose="020F0502020204030204" pitchFamily="34" charset="0"/>
                <a:ea typeface="Calibri" panose="020F0502020204030204" pitchFamily="34" charset="0"/>
                <a:cs typeface="Calibri" panose="020F0502020204030204" pitchFamily="34" charset="0"/>
              </a:rPr>
              <a:t> </a:t>
            </a:r>
            <a:r>
              <a:rPr lang="el-GR" sz="2400" dirty="0">
                <a:latin typeface="Calibri" panose="020F0502020204030204" pitchFamily="34" charset="0"/>
                <a:ea typeface="Calibri" panose="020F0502020204030204" pitchFamily="34" charset="0"/>
                <a:cs typeface="Calibri" panose="020F0502020204030204" pitchFamily="34" charset="0"/>
              </a:rPr>
              <a:t>:</a:t>
            </a:r>
          </a:p>
          <a:p>
            <a:pPr marL="342900" indent="-342900">
              <a:buFont typeface="Wingdings" panose="05000000000000000000" pitchFamily="2" charset="2"/>
              <a:buChar char="v"/>
            </a:pPr>
            <a:endParaRPr lang="el-GR"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Αποτελείται από λόγο και δράση, που εξελίσσεται επί σκηνής.</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Χρησιμοποιεί </a:t>
            </a:r>
            <a:r>
              <a:rPr lang="el-GR" sz="2400" u="sng" dirty="0">
                <a:latin typeface="Calibri" panose="020F0502020204030204" pitchFamily="34" charset="0"/>
                <a:ea typeface="Calibri" panose="020F0502020204030204" pitchFamily="34" charset="0"/>
                <a:cs typeface="Calibri" panose="020F0502020204030204" pitchFamily="34" charset="0"/>
              </a:rPr>
              <a:t>ζωντανή</a:t>
            </a:r>
            <a:r>
              <a:rPr lang="el-GR" sz="2400" dirty="0">
                <a:latin typeface="Calibri" panose="020F0502020204030204" pitchFamily="34" charset="0"/>
                <a:ea typeface="Calibri" panose="020F0502020204030204" pitchFamily="34" charset="0"/>
                <a:cs typeface="Calibri" panose="020F0502020204030204" pitchFamily="34" charset="0"/>
              </a:rPr>
              <a:t> γλώσσα, σκηνικές οδηγίες και περιγραφές για την οργάνωση της παράστασης.</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Στοχεύει να </a:t>
            </a:r>
            <a:r>
              <a:rPr lang="el-GR" sz="2400" u="sng" dirty="0">
                <a:latin typeface="Calibri" panose="020F0502020204030204" pitchFamily="34" charset="0"/>
                <a:ea typeface="Calibri" panose="020F0502020204030204" pitchFamily="34" charset="0"/>
                <a:cs typeface="Calibri" panose="020F0502020204030204" pitchFamily="34" charset="0"/>
              </a:rPr>
              <a:t>συγκινήσει</a:t>
            </a:r>
            <a:r>
              <a:rPr lang="el-GR" sz="2400" dirty="0">
                <a:latin typeface="Calibri" panose="020F0502020204030204" pitchFamily="34" charset="0"/>
                <a:ea typeface="Calibri" panose="020F0502020204030204" pitchFamily="34" charset="0"/>
                <a:cs typeface="Calibri" panose="020F0502020204030204" pitchFamily="34" charset="0"/>
              </a:rPr>
              <a:t>, να </a:t>
            </a:r>
            <a:r>
              <a:rPr lang="el-GR" sz="2400" u="sng" dirty="0">
                <a:latin typeface="Calibri" panose="020F0502020204030204" pitchFamily="34" charset="0"/>
                <a:ea typeface="Calibri" panose="020F0502020204030204" pitchFamily="34" charset="0"/>
                <a:cs typeface="Calibri" panose="020F0502020204030204" pitchFamily="34" charset="0"/>
              </a:rPr>
              <a:t>διασκεδάσει</a:t>
            </a:r>
            <a:r>
              <a:rPr lang="el-GR" sz="2400" dirty="0">
                <a:latin typeface="Calibri" panose="020F0502020204030204" pitchFamily="34" charset="0"/>
                <a:ea typeface="Calibri" panose="020F0502020204030204" pitchFamily="34" charset="0"/>
                <a:cs typeface="Calibri" panose="020F0502020204030204" pitchFamily="34" charset="0"/>
              </a:rPr>
              <a:t> ή να </a:t>
            </a:r>
            <a:r>
              <a:rPr lang="el-GR" sz="2400" u="sng" dirty="0">
                <a:latin typeface="Calibri" panose="020F0502020204030204" pitchFamily="34" charset="0"/>
                <a:ea typeface="Calibri" panose="020F0502020204030204" pitchFamily="34" charset="0"/>
                <a:cs typeface="Calibri" panose="020F0502020204030204" pitchFamily="34" charset="0"/>
              </a:rPr>
              <a:t>προβληματίσει</a:t>
            </a:r>
            <a:r>
              <a:rPr lang="el-GR" sz="2400" dirty="0">
                <a:latin typeface="Calibri" panose="020F0502020204030204" pitchFamily="34" charset="0"/>
                <a:ea typeface="Calibri" panose="020F0502020204030204" pitchFamily="34" charset="0"/>
                <a:cs typeface="Calibri" panose="020F0502020204030204" pitchFamily="34" charset="0"/>
              </a:rPr>
              <a:t> το κοινό.</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Παρουσιάζει τις σκέψεις και τα συναισθήματα των ηρώων μέσα από τους </a:t>
            </a:r>
            <a:r>
              <a:rPr lang="el-GR" sz="2400" u="sng" dirty="0">
                <a:latin typeface="Calibri" panose="020F0502020204030204" pitchFamily="34" charset="0"/>
                <a:ea typeface="Calibri" panose="020F0502020204030204" pitchFamily="34" charset="0"/>
                <a:cs typeface="Calibri" panose="020F0502020204030204" pitchFamily="34" charset="0"/>
              </a:rPr>
              <a:t>διαλόγους</a:t>
            </a:r>
            <a:r>
              <a:rPr lang="el-GR" sz="2400" dirty="0">
                <a:latin typeface="Calibri" panose="020F0502020204030204" pitchFamily="34" charset="0"/>
                <a:ea typeface="Calibri" panose="020F0502020204030204" pitchFamily="34" charset="0"/>
                <a:cs typeface="Calibri" panose="020F0502020204030204" pitchFamily="34" charset="0"/>
              </a:rPr>
              <a:t> και τους </a:t>
            </a:r>
            <a:r>
              <a:rPr lang="el-GR" sz="2400" u="sng" dirty="0">
                <a:latin typeface="Calibri" panose="020F0502020204030204" pitchFamily="34" charset="0"/>
                <a:ea typeface="Calibri" panose="020F0502020204030204" pitchFamily="34" charset="0"/>
                <a:cs typeface="Calibri" panose="020F0502020204030204" pitchFamily="34" charset="0"/>
              </a:rPr>
              <a:t>μονολόγους</a:t>
            </a:r>
            <a:r>
              <a:rPr lang="el-GR" sz="2400" dirty="0">
                <a:latin typeface="Calibri" panose="020F0502020204030204" pitchFamily="34" charset="0"/>
                <a:ea typeface="Calibri" panose="020F0502020204030204" pitchFamily="34" charset="0"/>
                <a:cs typeface="Calibri" panose="020F0502020204030204" pitchFamily="34" charset="0"/>
              </a:rPr>
              <a:t> .</a:t>
            </a: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Τα θεατρικά έργα χωρίζονται σε </a:t>
            </a:r>
            <a:r>
              <a:rPr lang="el-GR" sz="2400" u="sng" dirty="0">
                <a:latin typeface="Calibri" panose="020F0502020204030204" pitchFamily="34" charset="0"/>
                <a:ea typeface="Calibri" panose="020F0502020204030204" pitchFamily="34" charset="0"/>
                <a:cs typeface="Calibri" panose="020F0502020204030204" pitchFamily="34" charset="0"/>
              </a:rPr>
              <a:t>πράξεις</a:t>
            </a:r>
            <a:r>
              <a:rPr lang="el-GR" sz="2400" dirty="0">
                <a:latin typeface="Calibri" panose="020F0502020204030204" pitchFamily="34" charset="0"/>
                <a:ea typeface="Calibri" panose="020F0502020204030204" pitchFamily="34" charset="0"/>
                <a:cs typeface="Calibri" panose="020F0502020204030204" pitchFamily="34" charset="0"/>
              </a:rPr>
              <a:t> και </a:t>
            </a:r>
            <a:r>
              <a:rPr lang="el-GR" sz="2400" u="sng" dirty="0">
                <a:latin typeface="Calibri" panose="020F0502020204030204" pitchFamily="34" charset="0"/>
                <a:ea typeface="Calibri" panose="020F0502020204030204" pitchFamily="34" charset="0"/>
                <a:cs typeface="Calibri" panose="020F0502020204030204" pitchFamily="34" charset="0"/>
              </a:rPr>
              <a:t>σκηνές,</a:t>
            </a:r>
            <a:r>
              <a:rPr lang="el-GR" sz="2400" dirty="0">
                <a:latin typeface="Calibri" panose="020F0502020204030204" pitchFamily="34" charset="0"/>
                <a:ea typeface="Calibri" panose="020F0502020204030204" pitchFamily="34" charset="0"/>
                <a:cs typeface="Calibri" panose="020F0502020204030204" pitchFamily="34" charset="0"/>
              </a:rPr>
              <a:t> που οργανώνουν την πλοκή και τη δράση.</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v"/>
            </a:pPr>
            <a:r>
              <a:rPr lang="el-GR" sz="2400" dirty="0">
                <a:latin typeface="Calibri" panose="020F0502020204030204" pitchFamily="34" charset="0"/>
                <a:ea typeface="Calibri" panose="020F0502020204030204" pitchFamily="34" charset="0"/>
                <a:cs typeface="Calibri" panose="020F0502020204030204" pitchFamily="34" charset="0"/>
              </a:rPr>
              <a:t>Το θέατρο </a:t>
            </a:r>
            <a:r>
              <a:rPr lang="el-GR" sz="2400" u="sng" dirty="0">
                <a:latin typeface="Calibri" panose="020F0502020204030204" pitchFamily="34" charset="0"/>
                <a:ea typeface="Calibri" panose="020F0502020204030204" pitchFamily="34" charset="0"/>
                <a:cs typeface="Calibri" panose="020F0502020204030204" pitchFamily="34" charset="0"/>
              </a:rPr>
              <a:t>αντικατοπτρίζει την κοινωνία</a:t>
            </a:r>
            <a:r>
              <a:rPr lang="el-GR" sz="2400" dirty="0">
                <a:latin typeface="Calibri" panose="020F0502020204030204" pitchFamily="34" charset="0"/>
                <a:ea typeface="Calibri" panose="020F0502020204030204" pitchFamily="34" charset="0"/>
                <a:cs typeface="Calibri" panose="020F0502020204030204" pitchFamily="34" charset="0"/>
              </a:rPr>
              <a:t> και </a:t>
            </a:r>
            <a:r>
              <a:rPr lang="el-GR" sz="2400" u="sng" dirty="0">
                <a:latin typeface="Calibri" panose="020F0502020204030204" pitchFamily="34" charset="0"/>
                <a:ea typeface="Calibri" panose="020F0502020204030204" pitchFamily="34" charset="0"/>
                <a:cs typeface="Calibri" panose="020F0502020204030204" pitchFamily="34" charset="0"/>
              </a:rPr>
              <a:t>τις ανθρώπινες σχέσεις</a:t>
            </a:r>
            <a:r>
              <a:rPr lang="en-US" sz="2400" dirty="0">
                <a:latin typeface="Calibri" panose="020F0502020204030204" pitchFamily="34" charset="0"/>
                <a:ea typeface="Calibri" panose="020F0502020204030204" pitchFamily="34" charset="0"/>
                <a:cs typeface="Calibri" panose="020F0502020204030204" pitchFamily="34" charset="0"/>
              </a:rPr>
              <a:t> .</a:t>
            </a:r>
            <a:endParaRPr lang="el-GR"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445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Πάπυρος: Οριζόντιος 1" descr="Εικόνα που δείχνει ένα ωραίο πλαίσιο.">
            <a:extLst>
              <a:ext uri="{FF2B5EF4-FFF2-40B4-BE49-F238E27FC236}">
                <a16:creationId xmlns:a16="http://schemas.microsoft.com/office/drawing/2014/main" id="{C42940E9-51D6-AE9B-4553-148815645F58}"/>
              </a:ext>
            </a:extLst>
          </p:cNvPr>
          <p:cNvSpPr/>
          <p:nvPr/>
        </p:nvSpPr>
        <p:spPr>
          <a:xfrm>
            <a:off x="1621921" y="727056"/>
            <a:ext cx="8948155" cy="3810914"/>
          </a:xfrm>
          <a:prstGeom prst="horizontalScroll">
            <a:avLst/>
          </a:prstGeom>
          <a:solidFill>
            <a:schemeClr val="accent4">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 name="Τίτλος 2">
            <a:extLst>
              <a:ext uri="{FF2B5EF4-FFF2-40B4-BE49-F238E27FC236}">
                <a16:creationId xmlns:a16="http://schemas.microsoft.com/office/drawing/2014/main" id="{C692B5DE-5A06-43D9-5523-C9DC92E628B6}"/>
              </a:ext>
            </a:extLst>
          </p:cNvPr>
          <p:cNvSpPr txBox="1">
            <a:spLocks noGrp="1"/>
          </p:cNvSpPr>
          <p:nvPr>
            <p:ph type="title" idx="4294967295"/>
          </p:nvPr>
        </p:nvSpPr>
        <p:spPr>
          <a:xfrm>
            <a:off x="2402910" y="2155459"/>
            <a:ext cx="7386176"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dirty="0">
                <a:latin typeface="Calibri" panose="020F0502020204030204" pitchFamily="34" charset="0"/>
                <a:ea typeface="Calibri" panose="020F0502020204030204" pitchFamily="34" charset="0"/>
                <a:cs typeface="Calibri" panose="020F0502020204030204" pitchFamily="34" charset="0"/>
              </a:rPr>
              <a:t>Εσένα ποιο λογοτεχνικό είδος σου αρέσει περισσότερο</a:t>
            </a:r>
            <a:r>
              <a:rPr kumimoji="0" lang="el-GR"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pic>
        <p:nvPicPr>
          <p:cNvPr id="11" name="Εικόνα 10" descr="Εικόνα που περιέχει αυτοκόλλητο ενός πρόσωπο που χαμογελάει ενθαρρυντικά.">
            <a:extLst>
              <a:ext uri="{FF2B5EF4-FFF2-40B4-BE49-F238E27FC236}">
                <a16:creationId xmlns:a16="http://schemas.microsoft.com/office/drawing/2014/main" id="{DD1E3FC4-7C91-96FD-D3DA-EAA009FDCE2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36496" y="4829058"/>
            <a:ext cx="1833580" cy="1833580"/>
          </a:xfrm>
          <a:prstGeom prst="rect">
            <a:avLst/>
          </a:prstGeom>
        </p:spPr>
      </p:pic>
    </p:spTree>
    <p:extLst>
      <p:ext uri="{BB962C8B-B14F-4D97-AF65-F5344CB8AC3E}">
        <p14:creationId xmlns:p14="http://schemas.microsoft.com/office/powerpoint/2010/main" val="183476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Ακαδημαϊκή βιβλιογραφία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50521016_TF03431380_Win32" id="{E6BFA808-5054-4607-8352-7D0530013381}" vid="{C999D1A4-7945-44B3-BD0E-BBC3ED5E043E}"/>
    </a:ext>
  </a:extLst>
</a:theme>
</file>

<file path=ppt/theme/theme2.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Organic</Template>
  <TotalTime>236</TotalTime>
  <Words>472</Words>
  <Application>Microsoft Office PowerPoint</Application>
  <PresentationFormat>Ευρεία οθόνη</PresentationFormat>
  <Paragraphs>56</Paragraphs>
  <Slides>8</Slides>
  <Notes>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8</vt:i4>
      </vt:variant>
    </vt:vector>
  </HeadingPairs>
  <TitlesOfParts>
    <vt:vector size="13" baseType="lpstr">
      <vt:lpstr>Arial</vt:lpstr>
      <vt:lpstr>Calibri</vt:lpstr>
      <vt:lpstr>Times New Roman</vt:lpstr>
      <vt:lpstr>Wingdings</vt:lpstr>
      <vt:lpstr>Ακαδημαϊκή βιβλιογραφία 16x9</vt:lpstr>
      <vt:lpstr>Τα ειδη της λογοτεχνιας  Μαρια κουρκουμελη</vt:lpstr>
      <vt:lpstr>Τί είναι η λογοτεχνία;</vt:lpstr>
      <vt:lpstr>Τα βασικά είδη της λογοτεχνίας :</vt:lpstr>
      <vt:lpstr>Ποίηση </vt:lpstr>
      <vt:lpstr>Πεζογραφία </vt:lpstr>
      <vt:lpstr>Μυθιστόρημα: Εκτενές αφηγηματικό κείμενο με αναπτυγμένη πλοκή και βαθύτερη ανάλυση χαρακτήρων και γεγονότων, όπου η ιστορία εξελίσσεται σε μεγάλο χρονικό και χωρικό εύρος.   Διήγημα: Σύντομο αφηγηματικό πεζό κείμενο με μία κύρια υπόθεση, περιορισμένο αριθμό χαρακτήρων και συμπυκνωμένη πλοκή, που παρουσιάζει μια ολοκληρωμένη ιστορία μέσα σε περιορισμένο χώρο. Προκαλεί άμεση εντύπωση στον αναγνώστη.   Δοκίμιο: Πεζό κείμενο στο οποίο ο συγγραφέας εκφράζει προσωπικές σκέψεις και απόψεις για ένα θέμα με σαφήνεια και στοχαστικότητα, χωρίς να ακολουθεί την αφηγηματική δομή του μυθιστορήματος ή του διηγήματος, αλλά με στόχο τον προβληματισμό του αναγνώστη.  </vt:lpstr>
      <vt:lpstr>Θέατρο </vt:lpstr>
      <vt:lpstr>Εσένα ποιο λογοτεχνικό είδος σου αρέσει περισσότερο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Μαρια Κουρκουμελη</dc:creator>
  <cp:lastModifiedBy>Μαρια Κουρκουμελη</cp:lastModifiedBy>
  <cp:revision>2</cp:revision>
  <dcterms:created xsi:type="dcterms:W3CDTF">2025-12-25T16:43:51Z</dcterms:created>
  <dcterms:modified xsi:type="dcterms:W3CDTF">2025-12-26T23:33:35Z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