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Περιστροφή της Γης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dirty="0"/>
              <a:t>Η </a:t>
            </a:r>
            <a:r>
              <a:rPr sz="2800" dirty="0" err="1"/>
              <a:t>Γη</a:t>
            </a:r>
            <a:r>
              <a:rPr sz="2800" dirty="0"/>
              <a:t> </a:t>
            </a:r>
            <a:r>
              <a:rPr sz="2800" dirty="0" err="1"/>
              <a:t>γυρίζει</a:t>
            </a:r>
            <a:r>
              <a:rPr sz="2800" dirty="0"/>
              <a:t> </a:t>
            </a:r>
            <a:r>
              <a:rPr sz="2800" dirty="0" err="1"/>
              <a:t>γύρω</a:t>
            </a:r>
            <a:r>
              <a:rPr sz="2800" dirty="0"/>
              <a:t> από </a:t>
            </a:r>
            <a:r>
              <a:rPr sz="2800" dirty="0" err="1"/>
              <a:t>τον</a:t>
            </a:r>
            <a:r>
              <a:rPr sz="2800" dirty="0"/>
              <a:t> </a:t>
            </a:r>
            <a:r>
              <a:rPr sz="2800" dirty="0" err="1"/>
              <a:t>άξονά</a:t>
            </a:r>
            <a:r>
              <a:rPr sz="2800" dirty="0"/>
              <a:t> </a:t>
            </a:r>
            <a:r>
              <a:rPr sz="2800" dirty="0" err="1"/>
              <a:t>της</a:t>
            </a:r>
            <a:r>
              <a:rPr sz="2800" dirty="0"/>
              <a:t>.</a:t>
            </a:r>
          </a:p>
          <a:p>
            <a:r>
              <a:rPr sz="2800" dirty="0" err="1"/>
              <a:t>Αυτό</a:t>
            </a:r>
            <a:r>
              <a:rPr sz="2800" dirty="0"/>
              <a:t> π</a:t>
            </a:r>
            <a:r>
              <a:rPr sz="2800" dirty="0" err="1"/>
              <a:t>ροκ</a:t>
            </a:r>
            <a:r>
              <a:rPr sz="2800" dirty="0"/>
              <a:t>αλεί μέρα και νύχτα.</a:t>
            </a:r>
            <a:endParaRPr lang="el-GR" sz="2800" dirty="0"/>
          </a:p>
          <a:p>
            <a:endParaRPr lang="el-GR" sz="2800" dirty="0"/>
          </a:p>
          <a:p>
            <a:endParaRPr sz="2800" dirty="0"/>
          </a:p>
        </p:txBody>
      </p:sp>
      <p:pic>
        <p:nvPicPr>
          <p:cNvPr id="5" name="Εικόνα 4" descr="Εικόνα που παρουσιάζει την περιστροφή της γης με βελάκια. ">
            <a:extLst>
              <a:ext uri="{FF2B5EF4-FFF2-40B4-BE49-F238E27FC236}">
                <a16:creationId xmlns:a16="http://schemas.microsoft.com/office/drawing/2014/main" id="{40B9B40D-6BA1-F29A-5B26-038D72E5E6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3" y="3157268"/>
            <a:ext cx="5978106" cy="3260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Περιφορά της Γης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dirty="0"/>
              <a:t>Η </a:t>
            </a:r>
            <a:r>
              <a:rPr sz="2800" dirty="0" err="1"/>
              <a:t>Γη</a:t>
            </a:r>
            <a:r>
              <a:rPr sz="2800" dirty="0"/>
              <a:t> </a:t>
            </a:r>
            <a:r>
              <a:rPr sz="2800" dirty="0" err="1"/>
              <a:t>γυρίζει</a:t>
            </a:r>
            <a:r>
              <a:rPr sz="2800" dirty="0"/>
              <a:t> </a:t>
            </a:r>
            <a:r>
              <a:rPr sz="2800" dirty="0" err="1"/>
              <a:t>γύρω</a:t>
            </a:r>
            <a:r>
              <a:rPr sz="2800" dirty="0"/>
              <a:t> από </a:t>
            </a:r>
            <a:r>
              <a:rPr sz="2800" dirty="0" err="1"/>
              <a:t>τον</a:t>
            </a:r>
            <a:r>
              <a:rPr sz="2800" dirty="0"/>
              <a:t> </a:t>
            </a:r>
            <a:r>
              <a:rPr sz="2800" dirty="0" err="1"/>
              <a:t>Ήλιο</a:t>
            </a:r>
            <a:r>
              <a:rPr sz="2800" dirty="0"/>
              <a:t>.</a:t>
            </a:r>
          </a:p>
          <a:p>
            <a:r>
              <a:rPr sz="2800" dirty="0" err="1"/>
              <a:t>Αυτό</a:t>
            </a:r>
            <a:r>
              <a:rPr sz="2800" dirty="0"/>
              <a:t> </a:t>
            </a:r>
            <a:r>
              <a:rPr sz="2800" dirty="0" err="1"/>
              <a:t>δημιουργεί</a:t>
            </a:r>
            <a:r>
              <a:rPr sz="2800" dirty="0"/>
              <a:t> </a:t>
            </a:r>
            <a:r>
              <a:rPr sz="2800" dirty="0" err="1"/>
              <a:t>τις</a:t>
            </a:r>
            <a:r>
              <a:rPr sz="2800" dirty="0"/>
              <a:t> 4 επ</a:t>
            </a:r>
            <a:r>
              <a:rPr sz="2800" dirty="0" err="1"/>
              <a:t>οχές</a:t>
            </a:r>
            <a:r>
              <a:rPr sz="2800" dirty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sz="2800" dirty="0"/>
          </a:p>
        </p:txBody>
      </p:sp>
      <p:pic>
        <p:nvPicPr>
          <p:cNvPr id="6" name="Εικόνα 5" descr="Εικόνα που παρουσιάζει την περιφορά της γης. Επισημαίνεται η ημέρα, ο ισημερινός και η νύχτα. Η εικόνα είναι σχεδιασμένη ψηφιακά.">
            <a:extLst>
              <a:ext uri="{FF2B5EF4-FFF2-40B4-BE49-F238E27FC236}">
                <a16:creationId xmlns:a16="http://schemas.microsoft.com/office/drawing/2014/main" id="{8699E3E7-F568-A841-7EBF-6468F0EB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19" y="2889849"/>
            <a:ext cx="6426680" cy="3778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Βαρύτητα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dirty="0"/>
              <a:t>Η βα</a:t>
            </a:r>
            <a:r>
              <a:rPr sz="2800" dirty="0" err="1"/>
              <a:t>ρύτητ</a:t>
            </a:r>
            <a:r>
              <a:rPr sz="2800" dirty="0"/>
              <a:t>α κρατά τη Γη και τη Σελήνη στις τροχιές τους.</a:t>
            </a:r>
            <a:endParaRPr lang="el-GR" sz="2800" dirty="0"/>
          </a:p>
          <a:p>
            <a:endParaRPr sz="2800" dirty="0"/>
          </a:p>
        </p:txBody>
      </p:sp>
      <p:pic>
        <p:nvPicPr>
          <p:cNvPr id="6" name="Εικόνα 5" descr="Εικόνα που παρουσιάζει την βαρύτητα. Η γη βρίσκεται στην μέση και την περιβάλλουν περιμετρικά πράσινες ακτίνες.">
            <a:extLst>
              <a:ext uri="{FF2B5EF4-FFF2-40B4-BE49-F238E27FC236}">
                <a16:creationId xmlns:a16="http://schemas.microsoft.com/office/drawing/2014/main" id="{71D245F8-E8A7-F5C3-8247-A9DC4D5B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0" y="2669965"/>
            <a:ext cx="6616461" cy="3381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</Words>
  <Application>Microsoft Office PowerPoint</Application>
  <PresentationFormat>Προβολή στην οθόνη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Περιστροφή της Γης</vt:lpstr>
      <vt:lpstr>Περιφορά της Γης</vt:lpstr>
      <vt:lpstr>Βαρύτητα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Chris Drakos</dc:creator>
  <cp:keywords/>
  <dc:description>generated using python-pptx</dc:description>
  <cp:lastModifiedBy>efthimia.drakou@yahoo.com</cp:lastModifiedBy>
  <cp:revision>2</cp:revision>
  <dcterms:created xsi:type="dcterms:W3CDTF">2013-01-27T09:14:16Z</dcterms:created>
  <dcterms:modified xsi:type="dcterms:W3CDTF">2025-12-09T12:56:12Z</dcterms:modified>
  <cp:category/>
</cp:coreProperties>
</file>