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6B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24/3/2011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24/3/2011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24/3/2011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24/3/2011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images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687172"/>
            <a:ext cx="6696744" cy="4497083"/>
          </a:xfrm>
        </p:spPr>
      </p:pic>
      <p:sp>
        <p:nvSpPr>
          <p:cNvPr id="5" name="4 - Ορθογώνιο"/>
          <p:cNvSpPr/>
          <p:nvPr/>
        </p:nvSpPr>
        <p:spPr>
          <a:xfrm>
            <a:off x="2699792" y="404664"/>
            <a:ext cx="36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31550" cmpd="sng">
                  <a:solidFill>
                    <a:srgbClr val="0070C0"/>
                  </a:solidFill>
                  <a:prstDash val="solid"/>
                </a:ln>
                <a:solidFill>
                  <a:srgbClr val="A66BD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ΚΑΤΑΘΛΙΨΗ</a:t>
            </a:r>
            <a:endParaRPr lang="el-GR" sz="5400" b="1" cap="none" spc="0" dirty="0">
              <a:ln w="31550" cmpd="sng">
                <a:solidFill>
                  <a:srgbClr val="0070C0"/>
                </a:solidFill>
                <a:prstDash val="solid"/>
              </a:ln>
              <a:solidFill>
                <a:srgbClr val="A66BD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699792" y="404664"/>
            <a:ext cx="36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31550" cmpd="sng">
                  <a:solidFill>
                    <a:srgbClr val="0070C0"/>
                  </a:solidFill>
                  <a:prstDash val="solid"/>
                </a:ln>
                <a:solidFill>
                  <a:srgbClr val="A66BD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ΚΑΤΑΘΛΙΨΗ</a:t>
            </a:r>
            <a:endParaRPr lang="el-GR" sz="5400" b="1" cap="none" spc="0" dirty="0">
              <a:ln w="31550" cmpd="sng">
                <a:solidFill>
                  <a:srgbClr val="0070C0"/>
                </a:solidFill>
                <a:prstDash val="solid"/>
              </a:ln>
              <a:solidFill>
                <a:srgbClr val="A66BD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2 - Εικόνα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484784"/>
            <a:ext cx="3823295" cy="490463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699792" y="404664"/>
            <a:ext cx="36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31550" cmpd="sng">
                  <a:solidFill>
                    <a:srgbClr val="0070C0"/>
                  </a:solidFill>
                  <a:prstDash val="solid"/>
                </a:ln>
                <a:solidFill>
                  <a:srgbClr val="A66BD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ΚΑΤΑΘΛΙΨΗ</a:t>
            </a:r>
            <a:endParaRPr lang="el-GR" sz="5400" b="1" cap="none" spc="0" dirty="0">
              <a:ln w="31550" cmpd="sng">
                <a:solidFill>
                  <a:srgbClr val="0070C0"/>
                </a:solidFill>
                <a:prstDash val="solid"/>
              </a:ln>
              <a:solidFill>
                <a:srgbClr val="A66BD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2 - Εικόνα" descr="images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628800"/>
            <a:ext cx="4833887" cy="362074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699792" y="404664"/>
            <a:ext cx="36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31550" cmpd="sng">
                  <a:solidFill>
                    <a:srgbClr val="0070C0"/>
                  </a:solidFill>
                  <a:prstDash val="solid"/>
                </a:ln>
                <a:solidFill>
                  <a:srgbClr val="A66BD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ΚΑΤΑΘΛΙΨΗ</a:t>
            </a:r>
            <a:endParaRPr lang="el-GR" sz="5400" b="1" cap="none" spc="0" dirty="0">
              <a:ln w="31550" cmpd="sng">
                <a:solidFill>
                  <a:srgbClr val="0070C0"/>
                </a:solidFill>
                <a:prstDash val="solid"/>
              </a:ln>
              <a:solidFill>
                <a:srgbClr val="A66BD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2 - Εικόνα" descr="images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772816"/>
            <a:ext cx="4952950" cy="31043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699792" y="404664"/>
            <a:ext cx="36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31550" cmpd="sng">
                  <a:solidFill>
                    <a:srgbClr val="0070C0"/>
                  </a:solidFill>
                  <a:prstDash val="solid"/>
                </a:ln>
                <a:solidFill>
                  <a:srgbClr val="A66BD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ΚΑΤΑΘΛΙΨΗ</a:t>
            </a:r>
            <a:endParaRPr lang="el-GR" sz="5400" b="1" cap="none" spc="0" dirty="0">
              <a:ln w="31550" cmpd="sng">
                <a:solidFill>
                  <a:srgbClr val="0070C0"/>
                </a:solidFill>
                <a:prstDash val="solid"/>
              </a:ln>
              <a:solidFill>
                <a:srgbClr val="A66BD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2 - Εικόνα" descr="images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844824"/>
            <a:ext cx="4594051" cy="35992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699792" y="404664"/>
            <a:ext cx="36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31550" cmpd="sng">
                  <a:solidFill>
                    <a:srgbClr val="0070C0"/>
                  </a:solidFill>
                  <a:prstDash val="solid"/>
                </a:ln>
                <a:solidFill>
                  <a:srgbClr val="A66BD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ΚΑΤΑΘΛΙΨΗ</a:t>
            </a:r>
            <a:endParaRPr lang="el-GR" sz="5400" b="1" cap="none" spc="0" dirty="0">
              <a:ln w="31550" cmpd="sng">
                <a:solidFill>
                  <a:srgbClr val="0070C0"/>
                </a:solidFill>
                <a:prstDash val="solid"/>
              </a:ln>
              <a:solidFill>
                <a:srgbClr val="A66BD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2 - Εικόνα" descr="images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76587" y="2609850"/>
            <a:ext cx="2790825" cy="16383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699792" y="404664"/>
            <a:ext cx="36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31550" cmpd="sng">
                  <a:solidFill>
                    <a:srgbClr val="0070C0"/>
                  </a:solidFill>
                  <a:prstDash val="solid"/>
                </a:ln>
                <a:solidFill>
                  <a:srgbClr val="A66BD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ΚΑΤΑΘΛΙΨΗ</a:t>
            </a:r>
            <a:endParaRPr lang="el-GR" sz="5400" b="1" cap="none" spc="0" dirty="0">
              <a:ln w="31550" cmpd="sng">
                <a:solidFill>
                  <a:srgbClr val="0070C0"/>
                </a:solidFill>
                <a:prstDash val="solid"/>
              </a:ln>
              <a:solidFill>
                <a:srgbClr val="A66BD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2 - Εικόνα" descr="image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772816"/>
            <a:ext cx="3233514" cy="402392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699792" y="404664"/>
            <a:ext cx="36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31550" cmpd="sng">
                  <a:solidFill>
                    <a:srgbClr val="0070C0"/>
                  </a:solidFill>
                  <a:prstDash val="solid"/>
                </a:ln>
                <a:solidFill>
                  <a:srgbClr val="A66BD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ΚΑΤΑΘΛΙΨΗ</a:t>
            </a:r>
            <a:endParaRPr lang="el-GR" sz="5400" b="1" cap="none" spc="0" dirty="0">
              <a:ln w="31550" cmpd="sng">
                <a:solidFill>
                  <a:srgbClr val="0070C0"/>
                </a:solidFill>
                <a:prstDash val="solid"/>
              </a:ln>
              <a:solidFill>
                <a:srgbClr val="A66BD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2 - Εικόνα" descr="images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844824"/>
            <a:ext cx="4968949" cy="427083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699792" y="404664"/>
            <a:ext cx="36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31550" cmpd="sng">
                  <a:solidFill>
                    <a:srgbClr val="0070C0"/>
                  </a:solidFill>
                  <a:prstDash val="solid"/>
                </a:ln>
                <a:solidFill>
                  <a:srgbClr val="A66BD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ΚΑΤΑΘΛΙΨΗ</a:t>
            </a:r>
            <a:endParaRPr lang="el-GR" sz="5400" b="1" cap="none" spc="0" dirty="0">
              <a:ln w="31550" cmpd="sng">
                <a:solidFill>
                  <a:srgbClr val="0070C0"/>
                </a:solidFill>
                <a:prstDash val="solid"/>
              </a:ln>
              <a:solidFill>
                <a:srgbClr val="A66BD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2 - Εικόνα" descr="images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772816"/>
            <a:ext cx="5424239" cy="397501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699792" y="404664"/>
            <a:ext cx="36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31550" cmpd="sng">
                  <a:solidFill>
                    <a:srgbClr val="0070C0"/>
                  </a:solidFill>
                  <a:prstDash val="solid"/>
                </a:ln>
                <a:solidFill>
                  <a:srgbClr val="A66BD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ΚΑΤΑΘΛΙΨΗ</a:t>
            </a:r>
            <a:endParaRPr lang="el-GR" sz="5400" b="1" cap="none" spc="0" dirty="0">
              <a:ln w="31550" cmpd="sng">
                <a:solidFill>
                  <a:srgbClr val="0070C0"/>
                </a:solidFill>
                <a:prstDash val="solid"/>
              </a:ln>
              <a:solidFill>
                <a:srgbClr val="A66BD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2 - Εικόνα" descr="image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060848"/>
            <a:ext cx="3057872" cy="36312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Προβολή στην οθόνη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GEORGE</cp:lastModifiedBy>
  <cp:revision>1</cp:revision>
  <dcterms:created xsi:type="dcterms:W3CDTF">2011-03-24T16:07:25Z</dcterms:created>
  <dcterms:modified xsi:type="dcterms:W3CDTF">2011-03-24T16:15:03Z</dcterms:modified>
</cp:coreProperties>
</file>