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8716" autoAdjust="0"/>
  </p:normalViewPr>
  <p:slideViewPr>
    <p:cSldViewPr snapToGrid="0">
      <p:cViewPr varScale="1">
        <p:scale>
          <a:sx n="61" d="100"/>
          <a:sy n="61" d="100"/>
        </p:scale>
        <p:origin x="10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45CBBD-18CF-8790-B20D-8734C53538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F6373BE-D9DD-A142-DF2E-61CE64A623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37B56A5-896D-09BD-D7A6-DEF740508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7541-E5BB-410D-99D1-50668308593F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2E4EB28-5A79-C1B2-6EFC-39D32D8BF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A404EFA-2C97-F8D6-18A6-22C3800B2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DA51-E584-49A5-9B76-D00334B020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2486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FB8773E-BACD-F7AC-6560-1EC17CCD9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65B04CA-91B2-AF5B-03B6-054F99C264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A9DB6EB-8E4C-ED4A-8237-24CA87D55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7541-E5BB-410D-99D1-50668308593F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2826BCB-BCA6-735B-3451-E47F8A481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411B8F3-54FE-8255-6EBE-00368A736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DA51-E584-49A5-9B76-D00334B020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9838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119A2E4A-3019-8A5B-40F7-4CC5F9EFA7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527AE6D-0148-BF9A-5A66-3BC8ADC11C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0AA88F2-0E9F-3374-C1F4-29629511D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7541-E5BB-410D-99D1-50668308593F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467BC72-27E5-5305-BEFF-28BE7973D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BBBBF8E-597D-C57A-F260-ED5DA6720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DA51-E584-49A5-9B76-D00334B020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393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986A0E-3958-3314-2C0C-3B3BF6F14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AE2BFE1-0EF6-F17A-D196-76BEBD805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E54EB73-48FA-AB0B-3A61-396DA46FD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7541-E5BB-410D-99D1-50668308593F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0B6E857-0FCA-BEC5-FDAA-1FDC0862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3B708C2-7290-5E1F-02FC-7D11F5065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DA51-E584-49A5-9B76-D00334B020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004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DBE857-658D-8DE4-AB22-536F8FAF7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ECEF92C-8672-D67F-4740-C5CA9D807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48B685A-F6EA-CFC1-FAC1-78C5529C3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7541-E5BB-410D-99D1-50668308593F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52E60D7-C7A3-B657-4F34-53C975BA7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45DE72D-6F8A-42DD-9F32-7DC3F9CA1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DA51-E584-49A5-9B76-D00334B020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5157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4DC9CC-5042-CF29-D92C-27701178A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FFA97DF-1092-AEA8-3369-BC7DD8635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0DA0A5E-C2E6-8DE0-F109-D8FDB6382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EA65224-CB0B-1919-0EDB-2707CC2FD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7541-E5BB-410D-99D1-50668308593F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2063EEB-5D88-81B7-FE79-CCA09AB67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CD99CEB-F09C-8660-AED8-0F04EF561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DA51-E584-49A5-9B76-D00334B020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1125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5A5688-4EFF-0578-587C-60F6E1546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ACB88BC-1159-70D2-7947-C85F97B59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32AD330-428B-EA41-8839-68229494D1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654267B4-E13D-9BCB-8E33-50BF356DCC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6E09734-5A8F-ECE4-4C3C-B394D00BD1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26903ACC-DFBB-B51A-8178-5132EC3B1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7541-E5BB-410D-99D1-50668308593F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8C8E02EC-922D-460A-355F-4D3371419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8FAFEBF9-43AD-4B14-4367-308BECD30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DA51-E584-49A5-9B76-D00334B020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13847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82FE352-FF9F-D604-91CE-E0677E5F8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1601AC3-1006-E89A-1970-E5AFEFE9A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7541-E5BB-410D-99D1-50668308593F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BFAE5DCB-E1A5-B9AC-6C8C-E051DAE75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EB6D42B3-CFB0-B47F-3FDC-D71C5DD2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DA51-E584-49A5-9B76-D00334B020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919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74B0373-D0D3-040E-1479-EE1CEFAC3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7541-E5BB-410D-99D1-50668308593F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EA0269A5-D501-1F92-7D76-E5412806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BDB94BE-2A8E-ACEB-29A8-D3CD1A341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DA51-E584-49A5-9B76-D00334B020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5226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433535-E575-977A-933C-08509D0B8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35944D-76C6-002A-D158-5B780566F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7EE168D-C060-A05C-67CC-33464B3334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664FDE1-79A0-47F2-635B-EF007DDA9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7541-E5BB-410D-99D1-50668308593F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40CF5AC-ACD7-F763-AEB0-C197D4C9C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68B163E-9B8C-4674-ED8D-D311B51E5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DA51-E584-49A5-9B76-D00334B020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4412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04FC4BB-B3E5-B7F2-87FD-016B2F983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07114152-BDEE-26B2-7B51-6D8C02F09B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EBB51B3-F14C-F8E5-7A66-23398BA297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78A319B-A8FA-A687-72D7-68D733B7D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7541-E5BB-410D-99D1-50668308593F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E34CEB6-7D4A-C57C-A7FC-B2E55C6A2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1D8FCA4-D2AA-02F2-1A7A-AC646A63C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9DA51-E584-49A5-9B76-D00334B020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2733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683A3289-1018-208B-6E1B-C6F9E22D2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EDE86AF-64DD-87BC-EE75-4ECE9536B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1A82050-87B3-F291-8803-84044DF5C7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227541-E5BB-410D-99D1-50668308593F}" type="datetimeFigureOut">
              <a:rPr lang="el-GR" smtClean="0"/>
              <a:t>21/11/2024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3837AC5-A0D9-5BCF-03B2-AFFD2528D1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92D0014-777F-682B-6340-62BC5D8467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99DA51-E584-49A5-9B76-D00334B020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2232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424942-9135-6FF3-9699-0A5BFEF29B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ΓΝΩΡΙΜΙΑ ΜΕ ΤΟ ΧΗΜΙΚΟ ΕΡΓΑΣΤΗΡΙΟ</a:t>
            </a:r>
          </a:p>
        </p:txBody>
      </p:sp>
    </p:spTree>
    <p:extLst>
      <p:ext uri="{BB962C8B-B14F-4D97-AF65-F5344CB8AC3E}">
        <p14:creationId xmlns:p14="http://schemas.microsoft.com/office/powerpoint/2010/main" val="3167677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DADB11-AC39-FFE0-E5C5-67C417356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ΕΡΓΑΣΤΗΡΙΑΚΑ ΟΡΓΑΝΑ</a:t>
            </a:r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1EFB9155-539E-F6DD-F217-687FF7B553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655" y="1124663"/>
            <a:ext cx="1231271" cy="1711105"/>
          </a:xfrm>
          <a:prstGeom prst="rect">
            <a:avLst/>
          </a:prstGeom>
        </p:spPr>
      </p:pic>
      <p:pic>
        <p:nvPicPr>
          <p:cNvPr id="16" name="Εικόνα 15">
            <a:extLst>
              <a:ext uri="{FF2B5EF4-FFF2-40B4-BE49-F238E27FC236}">
                <a16:creationId xmlns:a16="http://schemas.microsoft.com/office/drawing/2014/main" id="{D6131FC4-B2D1-2D2E-8F32-52177CF6D4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8748" y="4258172"/>
            <a:ext cx="3041964" cy="832919"/>
          </a:xfrm>
          <a:prstGeom prst="rect">
            <a:avLst/>
          </a:prstGeom>
        </p:spPr>
      </p:pic>
      <p:pic>
        <p:nvPicPr>
          <p:cNvPr id="18" name="Εικόνα 17">
            <a:extLst>
              <a:ext uri="{FF2B5EF4-FFF2-40B4-BE49-F238E27FC236}">
                <a16:creationId xmlns:a16="http://schemas.microsoft.com/office/drawing/2014/main" id="{D445C6D0-30EF-FF9E-A378-ECFABA53FA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1863" y="5270657"/>
            <a:ext cx="1448554" cy="1222218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69C09FC6-ED67-F4AC-7F81-1DE85D04A5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655" y="3790014"/>
            <a:ext cx="1050202" cy="1584356"/>
          </a:xfrm>
          <a:prstGeom prst="rect">
            <a:avLst/>
          </a:prstGeom>
        </p:spPr>
      </p:pic>
      <p:pic>
        <p:nvPicPr>
          <p:cNvPr id="22" name="Εικόνα 21">
            <a:extLst>
              <a:ext uri="{FF2B5EF4-FFF2-40B4-BE49-F238E27FC236}">
                <a16:creationId xmlns:a16="http://schemas.microsoft.com/office/drawing/2014/main" id="{42D44B35-B559-4544-D04A-DC42A8BDE2E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34685" y="1794271"/>
            <a:ext cx="1122630" cy="2399168"/>
          </a:xfrm>
          <a:prstGeom prst="rect">
            <a:avLst/>
          </a:prstGeom>
        </p:spPr>
      </p:pic>
      <p:pic>
        <p:nvPicPr>
          <p:cNvPr id="24" name="Εικόνα 23">
            <a:extLst>
              <a:ext uri="{FF2B5EF4-FFF2-40B4-BE49-F238E27FC236}">
                <a16:creationId xmlns:a16="http://schemas.microsoft.com/office/drawing/2014/main" id="{E769D0A9-A60B-3B99-128B-03306ACE65C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75704" y="2182252"/>
            <a:ext cx="832919" cy="2000816"/>
          </a:xfrm>
          <a:prstGeom prst="rect">
            <a:avLst/>
          </a:prstGeom>
        </p:spPr>
      </p:pic>
      <p:pic>
        <p:nvPicPr>
          <p:cNvPr id="26" name="Εικόνα 25">
            <a:extLst>
              <a:ext uri="{FF2B5EF4-FFF2-40B4-BE49-F238E27FC236}">
                <a16:creationId xmlns:a16="http://schemas.microsoft.com/office/drawing/2014/main" id="{E0F12B3C-D84E-A3F3-44EC-6D50FF4F7DD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69195" y="4912909"/>
            <a:ext cx="941560" cy="1575303"/>
          </a:xfrm>
          <a:prstGeom prst="rect">
            <a:avLst/>
          </a:prstGeom>
        </p:spPr>
      </p:pic>
      <p:pic>
        <p:nvPicPr>
          <p:cNvPr id="28" name="Εικόνα 27">
            <a:extLst>
              <a:ext uri="{FF2B5EF4-FFF2-40B4-BE49-F238E27FC236}">
                <a16:creationId xmlns:a16="http://schemas.microsoft.com/office/drawing/2014/main" id="{BE4FF8DE-9D09-4A4F-7CE1-B1822AC4384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16774" y="3479574"/>
            <a:ext cx="1195057" cy="1195057"/>
          </a:xfrm>
          <a:prstGeom prst="rect">
            <a:avLst/>
          </a:prstGeom>
        </p:spPr>
      </p:pic>
      <p:pic>
        <p:nvPicPr>
          <p:cNvPr id="30" name="Εικόνα 29">
            <a:extLst>
              <a:ext uri="{FF2B5EF4-FFF2-40B4-BE49-F238E27FC236}">
                <a16:creationId xmlns:a16="http://schemas.microsoft.com/office/drawing/2014/main" id="{DC9F3538-2AD9-7EC0-1F9A-BE8133E968F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62821" y="1690688"/>
            <a:ext cx="1810693" cy="1267485"/>
          </a:xfrm>
          <a:prstGeom prst="rect">
            <a:avLst/>
          </a:prstGeom>
        </p:spPr>
      </p:pic>
      <p:pic>
        <p:nvPicPr>
          <p:cNvPr id="32" name="Εικόνα 31">
            <a:extLst>
              <a:ext uri="{FF2B5EF4-FFF2-40B4-BE49-F238E27FC236}">
                <a16:creationId xmlns:a16="http://schemas.microsoft.com/office/drawing/2014/main" id="{7F825B19-7DA5-0705-64D1-B964E9FCE29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714302" y="5374370"/>
            <a:ext cx="1774479" cy="986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678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5639C0-ADF6-C675-28F0-2472151B9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ΣΥΜΒΟΛΑ ΕΠΙΚΙΝΔΥΝΟΤΗΤΑΣ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70D93C4F-72A7-41AF-3800-ADA44DB56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088" y="1515596"/>
            <a:ext cx="5395865" cy="2344848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D986128B-11BB-3EA3-C84D-98EF3A0E6A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02" y="4019816"/>
            <a:ext cx="5359651" cy="1530036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179F4D21-ECF2-6591-DDCB-0AD71D41B0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8657" y="2366622"/>
            <a:ext cx="5323438" cy="1493822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id="{52D9C2F1-BBEA-D2E1-8CB8-5017D66E1F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98657" y="4047491"/>
            <a:ext cx="5287224" cy="977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9639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</Words>
  <Application>Microsoft Office PowerPoint</Application>
  <PresentationFormat>Ευρεία οθόνη</PresentationFormat>
  <Paragraphs>3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Θέμα του Office</vt:lpstr>
      <vt:lpstr>ΓΝΩΡΙΜΙΑ ΜΕ ΤΟ ΧΗΜΙΚΟ ΕΡΓΑΣΤΗΡΙΟ</vt:lpstr>
      <vt:lpstr>ΕΡΓΑΣΤΗΡΙΑΚΑ ΟΡΓΑΝΑ</vt:lpstr>
      <vt:lpstr>ΣΥΜΒΟΛΑ ΕΠΙΚΙΝΔΥΝΟΤΗΤΑΣ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ΕΛΕΝΗ ΤΕΛΛΑ</dc:creator>
  <cp:lastModifiedBy>ΕΛΕΝΗ ΤΕΛΛΑ</cp:lastModifiedBy>
  <cp:revision>1</cp:revision>
  <dcterms:created xsi:type="dcterms:W3CDTF">2024-11-21T07:01:25Z</dcterms:created>
  <dcterms:modified xsi:type="dcterms:W3CDTF">2024-11-21T07:16:44Z</dcterms:modified>
</cp:coreProperties>
</file>