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F0DC9-0653-46B0-AE88-F4CDF7140CE0}" type="datetimeFigureOut">
              <a:rPr lang="el-GR" smtClean="0"/>
              <a:t>18/3/2011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B94EE-0CE6-459D-B8DC-8716B0D7CD7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F0DC9-0653-46B0-AE88-F4CDF7140CE0}" type="datetimeFigureOut">
              <a:rPr lang="el-GR" smtClean="0"/>
              <a:t>18/3/2011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B94EE-0CE6-459D-B8DC-8716B0D7CD7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F0DC9-0653-46B0-AE88-F4CDF7140CE0}" type="datetimeFigureOut">
              <a:rPr lang="el-GR" smtClean="0"/>
              <a:t>18/3/2011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B94EE-0CE6-459D-B8DC-8716B0D7CD7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F0DC9-0653-46B0-AE88-F4CDF7140CE0}" type="datetimeFigureOut">
              <a:rPr lang="el-GR" smtClean="0"/>
              <a:t>18/3/2011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B94EE-0CE6-459D-B8DC-8716B0D7CD7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F0DC9-0653-46B0-AE88-F4CDF7140CE0}" type="datetimeFigureOut">
              <a:rPr lang="el-GR" smtClean="0"/>
              <a:t>18/3/2011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B94EE-0CE6-459D-B8DC-8716B0D7CD7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F0DC9-0653-46B0-AE88-F4CDF7140CE0}" type="datetimeFigureOut">
              <a:rPr lang="el-GR" smtClean="0"/>
              <a:t>18/3/2011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B94EE-0CE6-459D-B8DC-8716B0D7CD7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F0DC9-0653-46B0-AE88-F4CDF7140CE0}" type="datetimeFigureOut">
              <a:rPr lang="el-GR" smtClean="0"/>
              <a:t>18/3/2011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B94EE-0CE6-459D-B8DC-8716B0D7CD7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F0DC9-0653-46B0-AE88-F4CDF7140CE0}" type="datetimeFigureOut">
              <a:rPr lang="el-GR" smtClean="0"/>
              <a:t>18/3/2011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B94EE-0CE6-459D-B8DC-8716B0D7CD7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F0DC9-0653-46B0-AE88-F4CDF7140CE0}" type="datetimeFigureOut">
              <a:rPr lang="el-GR" smtClean="0"/>
              <a:t>18/3/2011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B94EE-0CE6-459D-B8DC-8716B0D7CD7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F0DC9-0653-46B0-AE88-F4CDF7140CE0}" type="datetimeFigureOut">
              <a:rPr lang="el-GR" smtClean="0"/>
              <a:t>18/3/2011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B94EE-0CE6-459D-B8DC-8716B0D7CD7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F0DC9-0653-46B0-AE88-F4CDF7140CE0}" type="datetimeFigureOut">
              <a:rPr lang="el-GR" smtClean="0"/>
              <a:t>18/3/2011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B94EE-0CE6-459D-B8DC-8716B0D7CD7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F0DC9-0653-46B0-AE88-F4CDF7140CE0}" type="datetimeFigureOut">
              <a:rPr lang="el-GR" smtClean="0"/>
              <a:t>18/3/2011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B94EE-0CE6-459D-B8DC-8716B0D7CD79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6870700" cy="755650"/>
          </a:xfrm>
        </p:spPr>
        <p:txBody>
          <a:bodyPr>
            <a:normAutofit fontScale="90000"/>
          </a:bodyPr>
          <a:lstStyle/>
          <a:p>
            <a:r>
              <a:rPr lang="el-GR" sz="3200" b="1" dirty="0" smtClean="0">
                <a:solidFill>
                  <a:srgbClr val="FFFF00"/>
                </a:solidFill>
                <a:latin typeface="Comic Sans MS" pitchFamily="66" charset="0"/>
              </a:rPr>
              <a:t>ΔΡΑΣΤΗΡΙΟΤΗΤΑ </a:t>
            </a:r>
            <a:r>
              <a:rPr lang="en-US" sz="3200" b="1" dirty="0" smtClean="0">
                <a:solidFill>
                  <a:srgbClr val="FFFF00"/>
                </a:solidFill>
                <a:latin typeface="Comic Sans MS" pitchFamily="66" charset="0"/>
              </a:rPr>
              <a:t>1</a:t>
            </a:r>
            <a:r>
              <a:rPr lang="el-GR" sz="3200" b="1" dirty="0" smtClean="0">
                <a:solidFill>
                  <a:srgbClr val="FFFF00"/>
                </a:solidFill>
                <a:latin typeface="Comic Sans MS" pitchFamily="66" charset="0"/>
              </a:rPr>
              <a:t/>
            </a:r>
            <a:br>
              <a:rPr lang="el-GR" sz="3200" b="1" dirty="0" smtClean="0">
                <a:solidFill>
                  <a:srgbClr val="FFFF00"/>
                </a:solidFill>
                <a:latin typeface="Comic Sans MS" pitchFamily="66" charset="0"/>
              </a:rPr>
            </a:br>
            <a:r>
              <a:rPr lang="el-GR" sz="3200" dirty="0" smtClean="0"/>
              <a:t>Βρες το σωστό δρόμο</a:t>
            </a:r>
            <a:endParaRPr lang="en-US" sz="3200" dirty="0" smtClean="0"/>
          </a:p>
        </p:txBody>
      </p:sp>
      <p:pic>
        <p:nvPicPr>
          <p:cNvPr id="614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908050"/>
            <a:ext cx="8451850" cy="720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148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8125" y="1714500"/>
            <a:ext cx="8667750" cy="13954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149" name="Picture 7" descr="Παγκόσμιος Γεωμορφολογικός Χάρτης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7088" y="3216275"/>
            <a:ext cx="7524750" cy="364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2" name="Line 8"/>
          <p:cNvSpPr>
            <a:spLocks noChangeShapeType="1"/>
          </p:cNvSpPr>
          <p:nvPr/>
        </p:nvSpPr>
        <p:spPr bwMode="auto">
          <a:xfrm flipV="1">
            <a:off x="3203575" y="2205038"/>
            <a:ext cx="647700" cy="360362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  <p:txBody>
          <a:bodyPr anchor="b">
            <a:spAutoFit/>
          </a:bodyPr>
          <a:lstStyle/>
          <a:p>
            <a:endParaRPr lang="el-GR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4932363" y="1989138"/>
            <a:ext cx="503237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  <p:txBody>
          <a:bodyPr anchor="b">
            <a:spAutoFit/>
          </a:bodyPr>
          <a:lstStyle/>
          <a:p>
            <a:endParaRPr lang="el-GR"/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6804025" y="2133600"/>
            <a:ext cx="360363" cy="574675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  <p:txBody>
          <a:bodyPr anchor="b">
            <a:spAutoFit/>
          </a:bodyPr>
          <a:lstStyle/>
          <a:p>
            <a:endParaRPr lang="el-GR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V="1">
            <a:off x="1187450" y="2205038"/>
            <a:ext cx="647700" cy="4318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  <p:txBody>
          <a:bodyPr anchor="b">
            <a:spAutoFit/>
          </a:bodyPr>
          <a:lstStyle/>
          <a:p>
            <a:endParaRPr lang="el-GR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3203575" y="2060575"/>
            <a:ext cx="431800" cy="576263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  <p:txBody>
          <a:bodyPr anchor="b">
            <a:spAutoFit/>
          </a:bodyPr>
          <a:lstStyle/>
          <a:p>
            <a:endParaRPr lang="el-GR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5003800" y="2781300"/>
            <a:ext cx="50482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  <p:txBody>
          <a:bodyPr anchor="b">
            <a:spAutoFit/>
          </a:bodyPr>
          <a:lstStyle/>
          <a:p>
            <a:endParaRPr lang="el-GR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V="1">
            <a:off x="6804025" y="2205038"/>
            <a:ext cx="431800" cy="4318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  <p:txBody>
          <a:bodyPr anchor="b">
            <a:spAutoFit/>
          </a:bodyPr>
          <a:lstStyle/>
          <a:p>
            <a:endParaRPr lang="el-GR"/>
          </a:p>
        </p:txBody>
      </p:sp>
      <p:sp>
        <p:nvSpPr>
          <p:cNvPr id="6157" name="Oval 16"/>
          <p:cNvSpPr>
            <a:spLocks noChangeArrowheads="1"/>
          </p:cNvSpPr>
          <p:nvPr/>
        </p:nvSpPr>
        <p:spPr bwMode="auto">
          <a:xfrm>
            <a:off x="4643438" y="4365625"/>
            <a:ext cx="504825" cy="214313"/>
          </a:xfrm>
          <a:prstGeom prst="ellipse">
            <a:avLst/>
          </a:prstGeom>
          <a:noFill/>
          <a:ln w="28575" algn="ctr">
            <a:solidFill>
              <a:srgbClr val="0000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6158" name="Oval 17"/>
          <p:cNvSpPr>
            <a:spLocks noChangeArrowheads="1"/>
          </p:cNvSpPr>
          <p:nvPr/>
        </p:nvSpPr>
        <p:spPr bwMode="auto">
          <a:xfrm>
            <a:off x="4716463" y="3933825"/>
            <a:ext cx="142875" cy="215900"/>
          </a:xfrm>
          <a:prstGeom prst="ellipse">
            <a:avLst/>
          </a:prstGeom>
          <a:noFill/>
          <a:ln w="28575" algn="ctr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animBg="1"/>
      <p:bldP spid="31753" grpId="0" animBg="1"/>
      <p:bldP spid="31754" grpId="0" animBg="1"/>
      <p:bldP spid="31756" grpId="0" animBg="1"/>
      <p:bldP spid="31757" grpId="0" animBg="1"/>
      <p:bldP spid="31758" grpId="0" animBg="1"/>
      <p:bldP spid="31759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Προβολή στην οθόνη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ΔΡΑΣΤΗΡΙΟΤΗΤΑ 1 Βρες το σωστό δρόμο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ΔΡΑΣΤΗΡΙΟΤΗΤΑ 1 Βρες το σωστό δρόμο</dc:title>
  <dc:creator>Fujitsu</dc:creator>
  <cp:lastModifiedBy>Fujitsu</cp:lastModifiedBy>
  <cp:revision>1</cp:revision>
  <dcterms:created xsi:type="dcterms:W3CDTF">2011-03-18T12:47:20Z</dcterms:created>
  <dcterms:modified xsi:type="dcterms:W3CDTF">2011-03-18T12:47:31Z</dcterms:modified>
</cp:coreProperties>
</file>