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3" d="100"/>
          <a:sy n="53" d="100"/>
        </p:scale>
        <p:origin x="-140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41C0065-4FD3-4C3F-88FF-F8327E91C5F8}" type="datetimeFigureOut">
              <a:rPr lang="el-GR" smtClean="0"/>
              <a:t>5/3/2013</a:t>
            </a:fld>
            <a:endParaRPr lang="el-GR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26D7EF-602E-4A06-80E5-541375733D19}" type="slidenum">
              <a:rPr lang="el-GR" smtClean="0"/>
              <a:t>‹#›</a:t>
            </a:fld>
            <a:endParaRPr lang="el-GR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41C0065-4FD3-4C3F-88FF-F8327E91C5F8}" type="datetimeFigureOut">
              <a:rPr lang="el-GR" smtClean="0"/>
              <a:t>5/3/2013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26D7EF-602E-4A06-80E5-541375733D19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41C0065-4FD3-4C3F-88FF-F8327E91C5F8}" type="datetimeFigureOut">
              <a:rPr lang="el-GR" smtClean="0"/>
              <a:t>5/3/2013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26D7EF-602E-4A06-80E5-541375733D19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41C0065-4FD3-4C3F-88FF-F8327E91C5F8}" type="datetimeFigureOut">
              <a:rPr lang="el-GR" smtClean="0"/>
              <a:t>5/3/2013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26D7EF-602E-4A06-80E5-541375733D19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41C0065-4FD3-4C3F-88FF-F8327E91C5F8}" type="datetimeFigureOut">
              <a:rPr lang="el-GR" smtClean="0"/>
              <a:t>5/3/2013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26D7EF-602E-4A06-80E5-541375733D19}" type="slidenum">
              <a:rPr lang="el-GR" smtClean="0"/>
              <a:t>‹#›</a:t>
            </a:fld>
            <a:endParaRPr lang="el-GR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41C0065-4FD3-4C3F-88FF-F8327E91C5F8}" type="datetimeFigureOut">
              <a:rPr lang="el-GR" smtClean="0"/>
              <a:t>5/3/2013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26D7EF-602E-4A06-80E5-541375733D19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41C0065-4FD3-4C3F-88FF-F8327E91C5F8}" type="datetimeFigureOut">
              <a:rPr lang="el-GR" smtClean="0"/>
              <a:t>5/3/2013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26D7EF-602E-4A06-80E5-541375733D19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41C0065-4FD3-4C3F-88FF-F8327E91C5F8}" type="datetimeFigureOut">
              <a:rPr lang="el-GR" smtClean="0"/>
              <a:t>5/3/2013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26D7EF-602E-4A06-80E5-541375733D19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41C0065-4FD3-4C3F-88FF-F8327E91C5F8}" type="datetimeFigureOut">
              <a:rPr lang="el-GR" smtClean="0"/>
              <a:t>5/3/2013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26D7EF-602E-4A06-80E5-541375733D19}" type="slidenum">
              <a:rPr lang="el-GR" smtClean="0"/>
              <a:t>‹#›</a:t>
            </a:fld>
            <a:endParaRPr lang="el-GR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41C0065-4FD3-4C3F-88FF-F8327E91C5F8}" type="datetimeFigureOut">
              <a:rPr lang="el-GR" smtClean="0"/>
              <a:t>5/3/2013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26D7EF-602E-4A06-80E5-541375733D19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41C0065-4FD3-4C3F-88FF-F8327E91C5F8}" type="datetimeFigureOut">
              <a:rPr lang="el-GR" smtClean="0"/>
              <a:t>5/3/2013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26D7EF-602E-4A06-80E5-541375733D19}" type="slidenum">
              <a:rPr lang="el-GR" smtClean="0"/>
              <a:t>‹#›</a:t>
            </a:fld>
            <a:endParaRPr lang="el-GR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041C0065-4FD3-4C3F-88FF-F8327E91C5F8}" type="datetimeFigureOut">
              <a:rPr lang="el-GR" smtClean="0"/>
              <a:t>5/3/2013</a:t>
            </a:fld>
            <a:endParaRPr lang="el-G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l-GR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C926D7EF-602E-4A06-80E5-541375733D19}" type="slidenum">
              <a:rPr lang="el-GR" smtClean="0"/>
              <a:t>‹#›</a:t>
            </a:fld>
            <a:endParaRPr lang="el-GR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836854"/>
          </a:xfrm>
        </p:spPr>
        <p:txBody>
          <a:bodyPr>
            <a:normAutofit/>
          </a:bodyPr>
          <a:lstStyle/>
          <a:p>
            <a:r>
              <a:rPr lang="el-GR" sz="4000" b="1" i="1" u="sng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ΕΜΜΟΡΦΑ ΣΥΣΤΑΤΙΚΑ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43608" y="1484784"/>
            <a:ext cx="7939608" cy="3672408"/>
          </a:xfrm>
        </p:spPr>
        <p:txBody>
          <a:bodyPr>
            <a:normAutofit fontScale="92500" lnSpcReduction="20000"/>
          </a:bodyPr>
          <a:lstStyle/>
          <a:p>
            <a:r>
              <a:rPr lang="el-GR" sz="4600" u="sng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Αιμοπετάλια ή θρομβοκύτταρα</a:t>
            </a:r>
            <a:r>
              <a:rPr lang="el-GR" sz="2800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: </a:t>
            </a:r>
            <a:endParaRPr lang="el-GR" sz="2800" dirty="0" smtClean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el-GR" sz="3500" dirty="0" smtClean="0">
                <a:latin typeface="Arial" pitchFamily="34" charset="0"/>
                <a:cs typeface="Arial" pitchFamily="34" charset="0"/>
              </a:rPr>
              <a:t>Είναι </a:t>
            </a:r>
            <a:r>
              <a:rPr lang="el-GR" sz="3500" dirty="0">
                <a:latin typeface="Arial" pitchFamily="34" charset="0"/>
                <a:cs typeface="Arial" pitchFamily="34" charset="0"/>
              </a:rPr>
              <a:t>πολύ μικροσκοπικά κύτταρα, σε αριθμό 200 χιλιάδες περίπου ανά κυβικό χιλιοστό και είναι εκείνα που πρώτα φράζουν το σημείο τραυματισμού ενός αγγείου, σχηματίζοντας ένα αιμοστατικό αιμοπεταλιακό θρόμβο, ώστε να σταματήσει η αιμορραγία.</a:t>
            </a:r>
            <a:endParaRPr lang="el-GR" sz="3500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29458007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3</TotalTime>
  <Words>43</Words>
  <Application>Microsoft Office PowerPoint</Application>
  <PresentationFormat>On-screen Show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Solstice</vt:lpstr>
      <vt:lpstr>ΕΜΜΟΡΦΑ ΣΥΣΤΑΤΙΚΑ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ΕΜΜΟΡΦΑ ΣΥΣΤΑΤΙΚΑ</dc:title>
  <dc:creator>ανδρεας</dc:creator>
  <cp:lastModifiedBy>ανδρεας</cp:lastModifiedBy>
  <cp:revision>1</cp:revision>
  <dcterms:created xsi:type="dcterms:W3CDTF">2013-03-05T08:13:47Z</dcterms:created>
  <dcterms:modified xsi:type="dcterms:W3CDTF">2013-03-05T08:17:16Z</dcterms:modified>
</cp:coreProperties>
</file>