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1" r:id="rId9"/>
    <p:sldId id="264" r:id="rId10"/>
    <p:sldId id="265" r:id="rId11"/>
    <p:sldId id="266" r:id="rId12"/>
    <p:sldId id="268" r:id="rId13"/>
    <p:sldId id="267" r:id="rId14"/>
    <p:sldId id="269" r:id="rId15"/>
    <p:sldId id="270" r:id="rId16"/>
    <p:sldId id="271" r:id="rId17"/>
    <p:sldId id="272" r:id="rId18"/>
    <p:sldId id="273" r:id="rId19"/>
    <p:sldId id="275" r:id="rId2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2180EF-3F6C-12E7-53B3-1D6D6A7B707D}" v="229" dt="2025-03-20T08:36:28.780"/>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8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lla Plessa" userId="e98c8033615d2d80" providerId="Windows Live" clId="Web-{AC2180EF-3F6C-12E7-53B3-1D6D6A7B707D}"/>
    <pc:docChg chg="addSld delSld modSld">
      <pc:chgData name="Stella Plessa" userId="e98c8033615d2d80" providerId="Windows Live" clId="Web-{AC2180EF-3F6C-12E7-53B3-1D6D6A7B707D}" dt="2025-03-20T08:36:55.093" v="249"/>
      <pc:docMkLst>
        <pc:docMk/>
      </pc:docMkLst>
      <pc:sldChg chg="addSp modSp mod setBg">
        <pc:chgData name="Stella Plessa" userId="e98c8033615d2d80" providerId="Windows Live" clId="Web-{AC2180EF-3F6C-12E7-53B3-1D6D6A7B707D}" dt="2025-03-20T08:34:21.996" v="227"/>
        <pc:sldMkLst>
          <pc:docMk/>
          <pc:sldMk cId="2325122232" sldId="256"/>
        </pc:sldMkLst>
        <pc:spChg chg="mod">
          <ac:chgData name="Stella Plessa" userId="e98c8033615d2d80" providerId="Windows Live" clId="Web-{AC2180EF-3F6C-12E7-53B3-1D6D6A7B707D}" dt="2025-03-20T08:34:21.996" v="227"/>
          <ac:spMkLst>
            <pc:docMk/>
            <pc:sldMk cId="2325122232" sldId="256"/>
            <ac:spMk id="2" creationId="{00000000-0000-0000-0000-000000000000}"/>
          </ac:spMkLst>
        </pc:spChg>
        <pc:spChg chg="mod">
          <ac:chgData name="Stella Plessa" userId="e98c8033615d2d80" providerId="Windows Live" clId="Web-{AC2180EF-3F6C-12E7-53B3-1D6D6A7B707D}" dt="2025-03-20T08:34:21.996" v="227"/>
          <ac:spMkLst>
            <pc:docMk/>
            <pc:sldMk cId="2325122232" sldId="256"/>
            <ac:spMk id="3" creationId="{00000000-0000-0000-0000-000000000000}"/>
          </ac:spMkLst>
        </pc:spChg>
        <pc:spChg chg="add">
          <ac:chgData name="Stella Plessa" userId="e98c8033615d2d80" providerId="Windows Live" clId="Web-{AC2180EF-3F6C-12E7-53B3-1D6D6A7B707D}" dt="2025-03-20T08:34:21.996" v="227"/>
          <ac:spMkLst>
            <pc:docMk/>
            <pc:sldMk cId="2325122232" sldId="256"/>
            <ac:spMk id="8" creationId="{BAD76F3E-3A97-486B-B402-44400A8B9173}"/>
          </ac:spMkLst>
        </pc:spChg>
        <pc:spChg chg="add">
          <ac:chgData name="Stella Plessa" userId="e98c8033615d2d80" providerId="Windows Live" clId="Web-{AC2180EF-3F6C-12E7-53B3-1D6D6A7B707D}" dt="2025-03-20T08:34:21.996" v="227"/>
          <ac:spMkLst>
            <pc:docMk/>
            <pc:sldMk cId="2325122232" sldId="256"/>
            <ac:spMk id="10" creationId="{391F6B52-91F4-4AEB-B6DB-29FEBCF28C8B}"/>
          </ac:spMkLst>
        </pc:spChg>
        <pc:spChg chg="add">
          <ac:chgData name="Stella Plessa" userId="e98c8033615d2d80" providerId="Windows Live" clId="Web-{AC2180EF-3F6C-12E7-53B3-1D6D6A7B707D}" dt="2025-03-20T08:34:21.996" v="227"/>
          <ac:spMkLst>
            <pc:docMk/>
            <pc:sldMk cId="2325122232" sldId="256"/>
            <ac:spMk id="12" creationId="{2CD6F061-7C53-44F4-9794-953DB70A451B}"/>
          </ac:spMkLst>
        </pc:spChg>
      </pc:sldChg>
      <pc:sldChg chg="addSp delSp modSp new mod setBg">
        <pc:chgData name="Stella Plessa" userId="e98c8033615d2d80" providerId="Windows Live" clId="Web-{AC2180EF-3F6C-12E7-53B3-1D6D6A7B707D}" dt="2025-03-20T08:36:55.093" v="249"/>
        <pc:sldMkLst>
          <pc:docMk/>
          <pc:sldMk cId="1589152604" sldId="257"/>
        </pc:sldMkLst>
        <pc:spChg chg="del">
          <ac:chgData name="Stella Plessa" userId="e98c8033615d2d80" providerId="Windows Live" clId="Web-{AC2180EF-3F6C-12E7-53B3-1D6D6A7B707D}" dt="2025-03-20T08:09:25.131" v="18"/>
          <ac:spMkLst>
            <pc:docMk/>
            <pc:sldMk cId="1589152604" sldId="257"/>
            <ac:spMk id="2" creationId="{3B0DDF7C-47B9-38D6-CE4E-E26C623EB3B8}"/>
          </ac:spMkLst>
        </pc:spChg>
        <pc:spChg chg="mod">
          <ac:chgData name="Stella Plessa" userId="e98c8033615d2d80" providerId="Windows Live" clId="Web-{AC2180EF-3F6C-12E7-53B3-1D6D6A7B707D}" dt="2025-03-20T08:36:55.093" v="249"/>
          <ac:spMkLst>
            <pc:docMk/>
            <pc:sldMk cId="1589152604" sldId="257"/>
            <ac:spMk id="3" creationId="{A514AD24-06E8-65E2-94B6-0D1E628E12FA}"/>
          </ac:spMkLst>
        </pc:spChg>
        <pc:spChg chg="add del">
          <ac:chgData name="Stella Plessa" userId="e98c8033615d2d80" providerId="Windows Live" clId="Web-{AC2180EF-3F6C-12E7-53B3-1D6D6A7B707D}" dt="2025-03-20T08:36:55.093" v="249"/>
          <ac:spMkLst>
            <pc:docMk/>
            <pc:sldMk cId="1589152604" sldId="257"/>
            <ac:spMk id="8" creationId="{DAF1966E-FD40-4A4A-B61B-C4DF7FA05F06}"/>
          </ac:spMkLst>
        </pc:spChg>
        <pc:spChg chg="add del">
          <ac:chgData name="Stella Plessa" userId="e98c8033615d2d80" providerId="Windows Live" clId="Web-{AC2180EF-3F6C-12E7-53B3-1D6D6A7B707D}" dt="2025-03-20T08:36:55.093" v="249"/>
          <ac:spMkLst>
            <pc:docMk/>
            <pc:sldMk cId="1589152604" sldId="257"/>
            <ac:spMk id="10" creationId="{047BFA19-D45E-416B-A404-7AF2F3F27017}"/>
          </ac:spMkLst>
        </pc:spChg>
        <pc:spChg chg="add del">
          <ac:chgData name="Stella Plessa" userId="e98c8033615d2d80" providerId="Windows Live" clId="Web-{AC2180EF-3F6C-12E7-53B3-1D6D6A7B707D}" dt="2025-03-20T08:36:55.093" v="249"/>
          <ac:spMkLst>
            <pc:docMk/>
            <pc:sldMk cId="1589152604" sldId="257"/>
            <ac:spMk id="12" creationId="{8E0105E7-23DB-4CF2-8258-FF47C7620F6E}"/>
          </ac:spMkLst>
        </pc:spChg>
        <pc:spChg chg="add del">
          <ac:chgData name="Stella Plessa" userId="e98c8033615d2d80" providerId="Windows Live" clId="Web-{AC2180EF-3F6C-12E7-53B3-1D6D6A7B707D}" dt="2025-03-20T08:36:55.093" v="249"/>
          <ac:spMkLst>
            <pc:docMk/>
            <pc:sldMk cId="1589152604" sldId="257"/>
            <ac:spMk id="14" creationId="{074B4F7D-14B2-478B-8BF5-01E4E0C5D263}"/>
          </ac:spMkLst>
        </pc:spChg>
        <pc:spChg chg="add">
          <ac:chgData name="Stella Plessa" userId="e98c8033615d2d80" providerId="Windows Live" clId="Web-{AC2180EF-3F6C-12E7-53B3-1D6D6A7B707D}" dt="2025-03-20T08:36:55.093" v="249"/>
          <ac:spMkLst>
            <pc:docMk/>
            <pc:sldMk cId="1589152604" sldId="257"/>
            <ac:spMk id="19" creationId="{1BB867FF-FC45-48F7-8104-F89BE54909F1}"/>
          </ac:spMkLst>
        </pc:spChg>
        <pc:spChg chg="add">
          <ac:chgData name="Stella Plessa" userId="e98c8033615d2d80" providerId="Windows Live" clId="Web-{AC2180EF-3F6C-12E7-53B3-1D6D6A7B707D}" dt="2025-03-20T08:36:55.093" v="249"/>
          <ac:spMkLst>
            <pc:docMk/>
            <pc:sldMk cId="1589152604" sldId="257"/>
            <ac:spMk id="21" creationId="{8BB56887-D0D5-4F0C-9E19-7247EB83C8B7}"/>
          </ac:spMkLst>
        </pc:spChg>
        <pc:spChg chg="add">
          <ac:chgData name="Stella Plessa" userId="e98c8033615d2d80" providerId="Windows Live" clId="Web-{AC2180EF-3F6C-12E7-53B3-1D6D6A7B707D}" dt="2025-03-20T08:36:55.093" v="249"/>
          <ac:spMkLst>
            <pc:docMk/>
            <pc:sldMk cId="1589152604" sldId="257"/>
            <ac:spMk id="23" creationId="{081E4A58-353D-44AE-B2FC-2A74E2E400F7}"/>
          </ac:spMkLst>
        </pc:spChg>
      </pc:sldChg>
      <pc:sldChg chg="addSp delSp modSp new mod setBg">
        <pc:chgData name="Stella Plessa" userId="e98c8033615d2d80" providerId="Windows Live" clId="Web-{AC2180EF-3F6C-12E7-53B3-1D6D6A7B707D}" dt="2025-03-20T08:34:43.621" v="233"/>
        <pc:sldMkLst>
          <pc:docMk/>
          <pc:sldMk cId="1031589655" sldId="258"/>
        </pc:sldMkLst>
        <pc:spChg chg="del">
          <ac:chgData name="Stella Plessa" userId="e98c8033615d2d80" providerId="Windows Live" clId="Web-{AC2180EF-3F6C-12E7-53B3-1D6D6A7B707D}" dt="2025-03-20T08:09:08.209" v="13"/>
          <ac:spMkLst>
            <pc:docMk/>
            <pc:sldMk cId="1031589655" sldId="258"/>
            <ac:spMk id="2" creationId="{014B0308-5D77-58C4-EB26-D4941B17D689}"/>
          </ac:spMkLst>
        </pc:spChg>
        <pc:spChg chg="mod">
          <ac:chgData name="Stella Plessa" userId="e98c8033615d2d80" providerId="Windows Live" clId="Web-{AC2180EF-3F6C-12E7-53B3-1D6D6A7B707D}" dt="2025-03-20T08:34:43.621" v="233"/>
          <ac:spMkLst>
            <pc:docMk/>
            <pc:sldMk cId="1031589655" sldId="258"/>
            <ac:spMk id="3" creationId="{CE61362A-531B-8015-C417-7AD3EB9818C8}"/>
          </ac:spMkLst>
        </pc:spChg>
        <pc:spChg chg="add del">
          <ac:chgData name="Stella Plessa" userId="e98c8033615d2d80" providerId="Windows Live" clId="Web-{AC2180EF-3F6C-12E7-53B3-1D6D6A7B707D}" dt="2025-03-20T08:34:40.606" v="230"/>
          <ac:spMkLst>
            <pc:docMk/>
            <pc:sldMk cId="1031589655" sldId="258"/>
            <ac:spMk id="8" creationId="{DAF1966E-FD40-4A4A-B61B-C4DF7FA05F06}"/>
          </ac:spMkLst>
        </pc:spChg>
        <pc:spChg chg="add del">
          <ac:chgData name="Stella Plessa" userId="e98c8033615d2d80" providerId="Windows Live" clId="Web-{AC2180EF-3F6C-12E7-53B3-1D6D6A7B707D}" dt="2025-03-20T08:34:40.606" v="230"/>
          <ac:spMkLst>
            <pc:docMk/>
            <pc:sldMk cId="1031589655" sldId="258"/>
            <ac:spMk id="10" creationId="{047BFA19-D45E-416B-A404-7AF2F3F27017}"/>
          </ac:spMkLst>
        </pc:spChg>
        <pc:spChg chg="add del">
          <ac:chgData name="Stella Plessa" userId="e98c8033615d2d80" providerId="Windows Live" clId="Web-{AC2180EF-3F6C-12E7-53B3-1D6D6A7B707D}" dt="2025-03-20T08:34:40.606" v="230"/>
          <ac:spMkLst>
            <pc:docMk/>
            <pc:sldMk cId="1031589655" sldId="258"/>
            <ac:spMk id="12" creationId="{8E0105E7-23DB-4CF2-8258-FF47C7620F6E}"/>
          </ac:spMkLst>
        </pc:spChg>
        <pc:spChg chg="add del">
          <ac:chgData name="Stella Plessa" userId="e98c8033615d2d80" providerId="Windows Live" clId="Web-{AC2180EF-3F6C-12E7-53B3-1D6D6A7B707D}" dt="2025-03-20T08:34:40.606" v="230"/>
          <ac:spMkLst>
            <pc:docMk/>
            <pc:sldMk cId="1031589655" sldId="258"/>
            <ac:spMk id="14" creationId="{074B4F7D-14B2-478B-8BF5-01E4E0C5D263}"/>
          </ac:spMkLst>
        </pc:spChg>
        <pc:spChg chg="add del">
          <ac:chgData name="Stella Plessa" userId="e98c8033615d2d80" providerId="Windows Live" clId="Web-{AC2180EF-3F6C-12E7-53B3-1D6D6A7B707D}" dt="2025-03-20T08:34:43.621" v="232"/>
          <ac:spMkLst>
            <pc:docMk/>
            <pc:sldMk cId="1031589655" sldId="258"/>
            <ac:spMk id="16" creationId="{CBB2B1F0-0DD6-4744-9A46-7A344FB48E40}"/>
          </ac:spMkLst>
        </pc:spChg>
        <pc:spChg chg="add del">
          <ac:chgData name="Stella Plessa" userId="e98c8033615d2d80" providerId="Windows Live" clId="Web-{AC2180EF-3F6C-12E7-53B3-1D6D6A7B707D}" dt="2025-03-20T08:34:43.621" v="232"/>
          <ac:spMkLst>
            <pc:docMk/>
            <pc:sldMk cId="1031589655" sldId="258"/>
            <ac:spMk id="17" creationId="{52D502E5-F6B4-4D58-B4AE-FC466FF15EE8}"/>
          </ac:spMkLst>
        </pc:spChg>
        <pc:spChg chg="add del">
          <ac:chgData name="Stella Plessa" userId="e98c8033615d2d80" providerId="Windows Live" clId="Web-{AC2180EF-3F6C-12E7-53B3-1D6D6A7B707D}" dt="2025-03-20T08:34:43.621" v="232"/>
          <ac:spMkLst>
            <pc:docMk/>
            <pc:sldMk cId="1031589655" sldId="258"/>
            <ac:spMk id="18" creationId="{9DECDBF4-02B6-4BB4-B65B-B8107AD6A9E8}"/>
          </ac:spMkLst>
        </pc:spChg>
        <pc:spChg chg="add">
          <ac:chgData name="Stella Plessa" userId="e98c8033615d2d80" providerId="Windows Live" clId="Web-{AC2180EF-3F6C-12E7-53B3-1D6D6A7B707D}" dt="2025-03-20T08:34:43.621" v="233"/>
          <ac:spMkLst>
            <pc:docMk/>
            <pc:sldMk cId="1031589655" sldId="258"/>
            <ac:spMk id="20" creationId="{1BB867FF-FC45-48F7-8104-F89BE54909F1}"/>
          </ac:spMkLst>
        </pc:spChg>
        <pc:spChg chg="add">
          <ac:chgData name="Stella Plessa" userId="e98c8033615d2d80" providerId="Windows Live" clId="Web-{AC2180EF-3F6C-12E7-53B3-1D6D6A7B707D}" dt="2025-03-20T08:34:43.621" v="233"/>
          <ac:spMkLst>
            <pc:docMk/>
            <pc:sldMk cId="1031589655" sldId="258"/>
            <ac:spMk id="21" creationId="{8BB56887-D0D5-4F0C-9E19-7247EB83C8B7}"/>
          </ac:spMkLst>
        </pc:spChg>
        <pc:spChg chg="add">
          <ac:chgData name="Stella Plessa" userId="e98c8033615d2d80" providerId="Windows Live" clId="Web-{AC2180EF-3F6C-12E7-53B3-1D6D6A7B707D}" dt="2025-03-20T08:34:43.621" v="233"/>
          <ac:spMkLst>
            <pc:docMk/>
            <pc:sldMk cId="1031589655" sldId="258"/>
            <ac:spMk id="22" creationId="{081E4A58-353D-44AE-B2FC-2A74E2E400F7}"/>
          </ac:spMkLst>
        </pc:spChg>
      </pc:sldChg>
      <pc:sldChg chg="addSp delSp modSp new mod setBg">
        <pc:chgData name="Stella Plessa" userId="e98c8033615d2d80" providerId="Windows Live" clId="Web-{AC2180EF-3F6C-12E7-53B3-1D6D6A7B707D}" dt="2025-03-20T08:34:49.090" v="234"/>
        <pc:sldMkLst>
          <pc:docMk/>
          <pc:sldMk cId="2170947868" sldId="259"/>
        </pc:sldMkLst>
        <pc:spChg chg="del">
          <ac:chgData name="Stella Plessa" userId="e98c8033615d2d80" providerId="Windows Live" clId="Web-{AC2180EF-3F6C-12E7-53B3-1D6D6A7B707D}" dt="2025-03-20T08:10:06.929" v="24"/>
          <ac:spMkLst>
            <pc:docMk/>
            <pc:sldMk cId="2170947868" sldId="259"/>
            <ac:spMk id="2" creationId="{60BF8704-605E-3774-151A-38E940B95D27}"/>
          </ac:spMkLst>
        </pc:spChg>
        <pc:spChg chg="mod">
          <ac:chgData name="Stella Plessa" userId="e98c8033615d2d80" providerId="Windows Live" clId="Web-{AC2180EF-3F6C-12E7-53B3-1D6D6A7B707D}" dt="2025-03-20T08:34:49.090" v="234"/>
          <ac:spMkLst>
            <pc:docMk/>
            <pc:sldMk cId="2170947868" sldId="259"/>
            <ac:spMk id="3" creationId="{BF4AD681-2EA8-CD8E-6BCA-341AAB4A9808}"/>
          </ac:spMkLst>
        </pc:spChg>
        <pc:spChg chg="add">
          <ac:chgData name="Stella Plessa" userId="e98c8033615d2d80" providerId="Windows Live" clId="Web-{AC2180EF-3F6C-12E7-53B3-1D6D6A7B707D}" dt="2025-03-20T08:34:49.090" v="234"/>
          <ac:spMkLst>
            <pc:docMk/>
            <pc:sldMk cId="2170947868" sldId="259"/>
            <ac:spMk id="8" creationId="{1BB867FF-FC45-48F7-8104-F89BE54909F1}"/>
          </ac:spMkLst>
        </pc:spChg>
        <pc:spChg chg="add">
          <ac:chgData name="Stella Plessa" userId="e98c8033615d2d80" providerId="Windows Live" clId="Web-{AC2180EF-3F6C-12E7-53B3-1D6D6A7B707D}" dt="2025-03-20T08:34:49.090" v="234"/>
          <ac:spMkLst>
            <pc:docMk/>
            <pc:sldMk cId="2170947868" sldId="259"/>
            <ac:spMk id="10" creationId="{8BB56887-D0D5-4F0C-9E19-7247EB83C8B7}"/>
          </ac:spMkLst>
        </pc:spChg>
        <pc:spChg chg="add">
          <ac:chgData name="Stella Plessa" userId="e98c8033615d2d80" providerId="Windows Live" clId="Web-{AC2180EF-3F6C-12E7-53B3-1D6D6A7B707D}" dt="2025-03-20T08:34:49.090" v="234"/>
          <ac:spMkLst>
            <pc:docMk/>
            <pc:sldMk cId="2170947868" sldId="259"/>
            <ac:spMk id="12" creationId="{081E4A58-353D-44AE-B2FC-2A74E2E400F7}"/>
          </ac:spMkLst>
        </pc:spChg>
      </pc:sldChg>
      <pc:sldChg chg="addSp delSp modSp new mod setBg">
        <pc:chgData name="Stella Plessa" userId="e98c8033615d2d80" providerId="Windows Live" clId="Web-{AC2180EF-3F6C-12E7-53B3-1D6D6A7B707D}" dt="2025-03-20T08:34:54.543" v="235"/>
        <pc:sldMkLst>
          <pc:docMk/>
          <pc:sldMk cId="1018112134" sldId="260"/>
        </pc:sldMkLst>
        <pc:spChg chg="del">
          <ac:chgData name="Stella Plessa" userId="e98c8033615d2d80" providerId="Windows Live" clId="Web-{AC2180EF-3F6C-12E7-53B3-1D6D6A7B707D}" dt="2025-03-20T08:10:51.305" v="36"/>
          <ac:spMkLst>
            <pc:docMk/>
            <pc:sldMk cId="1018112134" sldId="260"/>
            <ac:spMk id="2" creationId="{CF9F68BE-D766-2961-AA6F-BBA4146A87E0}"/>
          </ac:spMkLst>
        </pc:spChg>
        <pc:spChg chg="mod">
          <ac:chgData name="Stella Plessa" userId="e98c8033615d2d80" providerId="Windows Live" clId="Web-{AC2180EF-3F6C-12E7-53B3-1D6D6A7B707D}" dt="2025-03-20T08:34:54.543" v="235"/>
          <ac:spMkLst>
            <pc:docMk/>
            <pc:sldMk cId="1018112134" sldId="260"/>
            <ac:spMk id="3" creationId="{9BF3D8CC-1006-6555-0CD3-AA5883C677CF}"/>
          </ac:spMkLst>
        </pc:spChg>
        <pc:spChg chg="add">
          <ac:chgData name="Stella Plessa" userId="e98c8033615d2d80" providerId="Windows Live" clId="Web-{AC2180EF-3F6C-12E7-53B3-1D6D6A7B707D}" dt="2025-03-20T08:34:54.543" v="235"/>
          <ac:spMkLst>
            <pc:docMk/>
            <pc:sldMk cId="1018112134" sldId="260"/>
            <ac:spMk id="8" creationId="{1BB867FF-FC45-48F7-8104-F89BE54909F1}"/>
          </ac:spMkLst>
        </pc:spChg>
        <pc:spChg chg="add">
          <ac:chgData name="Stella Plessa" userId="e98c8033615d2d80" providerId="Windows Live" clId="Web-{AC2180EF-3F6C-12E7-53B3-1D6D6A7B707D}" dt="2025-03-20T08:34:54.543" v="235"/>
          <ac:spMkLst>
            <pc:docMk/>
            <pc:sldMk cId="1018112134" sldId="260"/>
            <ac:spMk id="10" creationId="{8BB56887-D0D5-4F0C-9E19-7247EB83C8B7}"/>
          </ac:spMkLst>
        </pc:spChg>
        <pc:spChg chg="add">
          <ac:chgData name="Stella Plessa" userId="e98c8033615d2d80" providerId="Windows Live" clId="Web-{AC2180EF-3F6C-12E7-53B3-1D6D6A7B707D}" dt="2025-03-20T08:34:54.543" v="235"/>
          <ac:spMkLst>
            <pc:docMk/>
            <pc:sldMk cId="1018112134" sldId="260"/>
            <ac:spMk id="12" creationId="{081E4A58-353D-44AE-B2FC-2A74E2E400F7}"/>
          </ac:spMkLst>
        </pc:spChg>
      </pc:sldChg>
      <pc:sldChg chg="addSp delSp modSp new mod setBg">
        <pc:chgData name="Stella Plessa" userId="e98c8033615d2d80" providerId="Windows Live" clId="Web-{AC2180EF-3F6C-12E7-53B3-1D6D6A7B707D}" dt="2025-03-20T08:35:10.122" v="238"/>
        <pc:sldMkLst>
          <pc:docMk/>
          <pc:sldMk cId="2991518252" sldId="261"/>
        </pc:sldMkLst>
        <pc:spChg chg="del">
          <ac:chgData name="Stella Plessa" userId="e98c8033615d2d80" providerId="Windows Live" clId="Web-{AC2180EF-3F6C-12E7-53B3-1D6D6A7B707D}" dt="2025-03-20T08:15:04.186" v="65"/>
          <ac:spMkLst>
            <pc:docMk/>
            <pc:sldMk cId="2991518252" sldId="261"/>
            <ac:spMk id="2" creationId="{00A3FD7C-ACDE-5B9A-973C-7A34984847BD}"/>
          </ac:spMkLst>
        </pc:spChg>
        <pc:spChg chg="mod">
          <ac:chgData name="Stella Plessa" userId="e98c8033615d2d80" providerId="Windows Live" clId="Web-{AC2180EF-3F6C-12E7-53B3-1D6D6A7B707D}" dt="2025-03-20T08:35:10.122" v="238"/>
          <ac:spMkLst>
            <pc:docMk/>
            <pc:sldMk cId="2991518252" sldId="261"/>
            <ac:spMk id="3" creationId="{C64A8C89-73B7-0E3B-9284-1C55A8854A0E}"/>
          </ac:spMkLst>
        </pc:spChg>
        <pc:spChg chg="add">
          <ac:chgData name="Stella Plessa" userId="e98c8033615d2d80" providerId="Windows Live" clId="Web-{AC2180EF-3F6C-12E7-53B3-1D6D6A7B707D}" dt="2025-03-20T08:35:10.122" v="238"/>
          <ac:spMkLst>
            <pc:docMk/>
            <pc:sldMk cId="2991518252" sldId="261"/>
            <ac:spMk id="8" creationId="{1BB867FF-FC45-48F7-8104-F89BE54909F1}"/>
          </ac:spMkLst>
        </pc:spChg>
        <pc:spChg chg="add">
          <ac:chgData name="Stella Plessa" userId="e98c8033615d2d80" providerId="Windows Live" clId="Web-{AC2180EF-3F6C-12E7-53B3-1D6D6A7B707D}" dt="2025-03-20T08:35:10.122" v="238"/>
          <ac:spMkLst>
            <pc:docMk/>
            <pc:sldMk cId="2991518252" sldId="261"/>
            <ac:spMk id="10" creationId="{8BB56887-D0D5-4F0C-9E19-7247EB83C8B7}"/>
          </ac:spMkLst>
        </pc:spChg>
        <pc:spChg chg="add">
          <ac:chgData name="Stella Plessa" userId="e98c8033615d2d80" providerId="Windows Live" clId="Web-{AC2180EF-3F6C-12E7-53B3-1D6D6A7B707D}" dt="2025-03-20T08:35:10.122" v="238"/>
          <ac:spMkLst>
            <pc:docMk/>
            <pc:sldMk cId="2991518252" sldId="261"/>
            <ac:spMk id="12" creationId="{081E4A58-353D-44AE-B2FC-2A74E2E400F7}"/>
          </ac:spMkLst>
        </pc:spChg>
      </pc:sldChg>
      <pc:sldChg chg="addSp delSp modSp new mod setBg">
        <pc:chgData name="Stella Plessa" userId="e98c8033615d2d80" providerId="Windows Live" clId="Web-{AC2180EF-3F6C-12E7-53B3-1D6D6A7B707D}" dt="2025-03-20T08:34:59.231" v="236"/>
        <pc:sldMkLst>
          <pc:docMk/>
          <pc:sldMk cId="2420516900" sldId="262"/>
        </pc:sldMkLst>
        <pc:spChg chg="del">
          <ac:chgData name="Stella Plessa" userId="e98c8033615d2d80" providerId="Windows Live" clId="Web-{AC2180EF-3F6C-12E7-53B3-1D6D6A7B707D}" dt="2025-03-20T08:12:05.854" v="47"/>
          <ac:spMkLst>
            <pc:docMk/>
            <pc:sldMk cId="2420516900" sldId="262"/>
            <ac:spMk id="2" creationId="{434E054D-F889-EF15-3D9E-02E55929FC12}"/>
          </ac:spMkLst>
        </pc:spChg>
        <pc:spChg chg="mod">
          <ac:chgData name="Stella Plessa" userId="e98c8033615d2d80" providerId="Windows Live" clId="Web-{AC2180EF-3F6C-12E7-53B3-1D6D6A7B707D}" dt="2025-03-20T08:34:59.231" v="236"/>
          <ac:spMkLst>
            <pc:docMk/>
            <pc:sldMk cId="2420516900" sldId="262"/>
            <ac:spMk id="3" creationId="{510A0C90-9ACA-1928-3946-4032EC96979C}"/>
          </ac:spMkLst>
        </pc:spChg>
        <pc:spChg chg="add">
          <ac:chgData name="Stella Plessa" userId="e98c8033615d2d80" providerId="Windows Live" clId="Web-{AC2180EF-3F6C-12E7-53B3-1D6D6A7B707D}" dt="2025-03-20T08:34:59.231" v="236"/>
          <ac:spMkLst>
            <pc:docMk/>
            <pc:sldMk cId="2420516900" sldId="262"/>
            <ac:spMk id="8" creationId="{1BB867FF-FC45-48F7-8104-F89BE54909F1}"/>
          </ac:spMkLst>
        </pc:spChg>
        <pc:spChg chg="add">
          <ac:chgData name="Stella Plessa" userId="e98c8033615d2d80" providerId="Windows Live" clId="Web-{AC2180EF-3F6C-12E7-53B3-1D6D6A7B707D}" dt="2025-03-20T08:34:59.231" v="236"/>
          <ac:spMkLst>
            <pc:docMk/>
            <pc:sldMk cId="2420516900" sldId="262"/>
            <ac:spMk id="10" creationId="{8BB56887-D0D5-4F0C-9E19-7247EB83C8B7}"/>
          </ac:spMkLst>
        </pc:spChg>
        <pc:spChg chg="add">
          <ac:chgData name="Stella Plessa" userId="e98c8033615d2d80" providerId="Windows Live" clId="Web-{AC2180EF-3F6C-12E7-53B3-1D6D6A7B707D}" dt="2025-03-20T08:34:59.231" v="236"/>
          <ac:spMkLst>
            <pc:docMk/>
            <pc:sldMk cId="2420516900" sldId="262"/>
            <ac:spMk id="12" creationId="{081E4A58-353D-44AE-B2FC-2A74E2E400F7}"/>
          </ac:spMkLst>
        </pc:spChg>
      </pc:sldChg>
      <pc:sldChg chg="addSp delSp modSp new mod setBg">
        <pc:chgData name="Stella Plessa" userId="e98c8033615d2d80" providerId="Windows Live" clId="Web-{AC2180EF-3F6C-12E7-53B3-1D6D6A7B707D}" dt="2025-03-20T08:35:03.934" v="237"/>
        <pc:sldMkLst>
          <pc:docMk/>
          <pc:sldMk cId="218983243" sldId="263"/>
        </pc:sldMkLst>
        <pc:spChg chg="del">
          <ac:chgData name="Stella Plessa" userId="e98c8033615d2d80" providerId="Windows Live" clId="Web-{AC2180EF-3F6C-12E7-53B3-1D6D6A7B707D}" dt="2025-03-20T08:14:13.013" v="56"/>
          <ac:spMkLst>
            <pc:docMk/>
            <pc:sldMk cId="218983243" sldId="263"/>
            <ac:spMk id="2" creationId="{F42CCA9A-F266-255D-F97B-35F447637AE3}"/>
          </ac:spMkLst>
        </pc:spChg>
        <pc:spChg chg="mod">
          <ac:chgData name="Stella Plessa" userId="e98c8033615d2d80" providerId="Windows Live" clId="Web-{AC2180EF-3F6C-12E7-53B3-1D6D6A7B707D}" dt="2025-03-20T08:35:03.934" v="237"/>
          <ac:spMkLst>
            <pc:docMk/>
            <pc:sldMk cId="218983243" sldId="263"/>
            <ac:spMk id="3" creationId="{EB770CAB-D1D5-E77D-63CF-4062678E8B2E}"/>
          </ac:spMkLst>
        </pc:spChg>
        <pc:spChg chg="add">
          <ac:chgData name="Stella Plessa" userId="e98c8033615d2d80" providerId="Windows Live" clId="Web-{AC2180EF-3F6C-12E7-53B3-1D6D6A7B707D}" dt="2025-03-20T08:35:03.934" v="237"/>
          <ac:spMkLst>
            <pc:docMk/>
            <pc:sldMk cId="218983243" sldId="263"/>
            <ac:spMk id="8" creationId="{1BB867FF-FC45-48F7-8104-F89BE54909F1}"/>
          </ac:spMkLst>
        </pc:spChg>
        <pc:spChg chg="add">
          <ac:chgData name="Stella Plessa" userId="e98c8033615d2d80" providerId="Windows Live" clId="Web-{AC2180EF-3F6C-12E7-53B3-1D6D6A7B707D}" dt="2025-03-20T08:35:03.934" v="237"/>
          <ac:spMkLst>
            <pc:docMk/>
            <pc:sldMk cId="218983243" sldId="263"/>
            <ac:spMk id="10" creationId="{8BB56887-D0D5-4F0C-9E19-7247EB83C8B7}"/>
          </ac:spMkLst>
        </pc:spChg>
        <pc:spChg chg="add">
          <ac:chgData name="Stella Plessa" userId="e98c8033615d2d80" providerId="Windows Live" clId="Web-{AC2180EF-3F6C-12E7-53B3-1D6D6A7B707D}" dt="2025-03-20T08:35:03.934" v="237"/>
          <ac:spMkLst>
            <pc:docMk/>
            <pc:sldMk cId="218983243" sldId="263"/>
            <ac:spMk id="12" creationId="{081E4A58-353D-44AE-B2FC-2A74E2E400F7}"/>
          </ac:spMkLst>
        </pc:spChg>
      </pc:sldChg>
      <pc:sldChg chg="addSp delSp modSp new mod setBg">
        <pc:chgData name="Stella Plessa" userId="e98c8033615d2d80" providerId="Windows Live" clId="Web-{AC2180EF-3F6C-12E7-53B3-1D6D6A7B707D}" dt="2025-03-20T08:35:16.607" v="239"/>
        <pc:sldMkLst>
          <pc:docMk/>
          <pc:sldMk cId="3484518172" sldId="264"/>
        </pc:sldMkLst>
        <pc:spChg chg="del">
          <ac:chgData name="Stella Plessa" userId="e98c8033615d2d80" providerId="Windows Live" clId="Web-{AC2180EF-3F6C-12E7-53B3-1D6D6A7B707D}" dt="2025-03-20T08:16:05.578" v="74"/>
          <ac:spMkLst>
            <pc:docMk/>
            <pc:sldMk cId="3484518172" sldId="264"/>
            <ac:spMk id="2" creationId="{F9302BA3-FB4B-DB39-9184-5F1559DB878B}"/>
          </ac:spMkLst>
        </pc:spChg>
        <pc:spChg chg="mod">
          <ac:chgData name="Stella Plessa" userId="e98c8033615d2d80" providerId="Windows Live" clId="Web-{AC2180EF-3F6C-12E7-53B3-1D6D6A7B707D}" dt="2025-03-20T08:35:16.607" v="239"/>
          <ac:spMkLst>
            <pc:docMk/>
            <pc:sldMk cId="3484518172" sldId="264"/>
            <ac:spMk id="3" creationId="{39725BA8-4D6C-4E0C-ACAA-0E374F286C3A}"/>
          </ac:spMkLst>
        </pc:spChg>
        <pc:spChg chg="add">
          <ac:chgData name="Stella Plessa" userId="e98c8033615d2d80" providerId="Windows Live" clId="Web-{AC2180EF-3F6C-12E7-53B3-1D6D6A7B707D}" dt="2025-03-20T08:35:16.607" v="239"/>
          <ac:spMkLst>
            <pc:docMk/>
            <pc:sldMk cId="3484518172" sldId="264"/>
            <ac:spMk id="8" creationId="{1BB867FF-FC45-48F7-8104-F89BE54909F1}"/>
          </ac:spMkLst>
        </pc:spChg>
        <pc:spChg chg="add">
          <ac:chgData name="Stella Plessa" userId="e98c8033615d2d80" providerId="Windows Live" clId="Web-{AC2180EF-3F6C-12E7-53B3-1D6D6A7B707D}" dt="2025-03-20T08:35:16.607" v="239"/>
          <ac:spMkLst>
            <pc:docMk/>
            <pc:sldMk cId="3484518172" sldId="264"/>
            <ac:spMk id="10" creationId="{8BB56887-D0D5-4F0C-9E19-7247EB83C8B7}"/>
          </ac:spMkLst>
        </pc:spChg>
        <pc:spChg chg="add">
          <ac:chgData name="Stella Plessa" userId="e98c8033615d2d80" providerId="Windows Live" clId="Web-{AC2180EF-3F6C-12E7-53B3-1D6D6A7B707D}" dt="2025-03-20T08:35:16.607" v="239"/>
          <ac:spMkLst>
            <pc:docMk/>
            <pc:sldMk cId="3484518172" sldId="264"/>
            <ac:spMk id="12" creationId="{081E4A58-353D-44AE-B2FC-2A74E2E400F7}"/>
          </ac:spMkLst>
        </pc:spChg>
        <pc:graphicFrameChg chg="add del mod modGraphic">
          <ac:chgData name="Stella Plessa" userId="e98c8033615d2d80" providerId="Windows Live" clId="Web-{AC2180EF-3F6C-12E7-53B3-1D6D6A7B707D}" dt="2025-03-20T08:16:41.845" v="80"/>
          <ac:graphicFrameMkLst>
            <pc:docMk/>
            <pc:sldMk cId="3484518172" sldId="264"/>
            <ac:graphicFrameMk id="5" creationId="{B33DC221-63E1-D8E9-20DD-6B5098199BC3}"/>
          </ac:graphicFrameMkLst>
        </pc:graphicFrameChg>
        <pc:graphicFrameChg chg="add del mod">
          <ac:chgData name="Stella Plessa" userId="e98c8033615d2d80" providerId="Windows Live" clId="Web-{AC2180EF-3F6C-12E7-53B3-1D6D6A7B707D}" dt="2025-03-20T08:16:52.501" v="83"/>
          <ac:graphicFrameMkLst>
            <pc:docMk/>
            <pc:sldMk cId="3484518172" sldId="264"/>
            <ac:graphicFrameMk id="7" creationId="{C0707312-64A9-2D35-D1E9-55FB7FEC8344}"/>
          </ac:graphicFrameMkLst>
        </pc:graphicFrameChg>
        <pc:graphicFrameChg chg="add del mod modGraphic">
          <ac:chgData name="Stella Plessa" userId="e98c8033615d2d80" providerId="Windows Live" clId="Web-{AC2180EF-3F6C-12E7-53B3-1D6D6A7B707D}" dt="2025-03-20T08:17:21.799" v="87"/>
          <ac:graphicFrameMkLst>
            <pc:docMk/>
            <pc:sldMk cId="3484518172" sldId="264"/>
            <ac:graphicFrameMk id="9" creationId="{CCFC8364-C59E-721A-8171-A1D5FAA7E86B}"/>
          </ac:graphicFrameMkLst>
        </pc:graphicFrameChg>
      </pc:sldChg>
      <pc:sldChg chg="addSp delSp modSp new mod setBg">
        <pc:chgData name="Stella Plessa" userId="e98c8033615d2d80" providerId="Windows Live" clId="Web-{AC2180EF-3F6C-12E7-53B3-1D6D6A7B707D}" dt="2025-03-20T08:35:27.747" v="240"/>
        <pc:sldMkLst>
          <pc:docMk/>
          <pc:sldMk cId="2512077075" sldId="265"/>
        </pc:sldMkLst>
        <pc:spChg chg="del">
          <ac:chgData name="Stella Plessa" userId="e98c8033615d2d80" providerId="Windows Live" clId="Web-{AC2180EF-3F6C-12E7-53B3-1D6D6A7B707D}" dt="2025-03-20T08:19:43.662" v="111"/>
          <ac:spMkLst>
            <pc:docMk/>
            <pc:sldMk cId="2512077075" sldId="265"/>
            <ac:spMk id="2" creationId="{B1E74B7B-D8BC-17FF-8991-7363CA2CEDE1}"/>
          </ac:spMkLst>
        </pc:spChg>
        <pc:spChg chg="mod">
          <ac:chgData name="Stella Plessa" userId="e98c8033615d2d80" providerId="Windows Live" clId="Web-{AC2180EF-3F6C-12E7-53B3-1D6D6A7B707D}" dt="2025-03-20T08:35:27.747" v="240"/>
          <ac:spMkLst>
            <pc:docMk/>
            <pc:sldMk cId="2512077075" sldId="265"/>
            <ac:spMk id="3" creationId="{48DD943D-2EC7-3152-6F8A-C88569D6F461}"/>
          </ac:spMkLst>
        </pc:spChg>
        <pc:spChg chg="add">
          <ac:chgData name="Stella Plessa" userId="e98c8033615d2d80" providerId="Windows Live" clId="Web-{AC2180EF-3F6C-12E7-53B3-1D6D6A7B707D}" dt="2025-03-20T08:35:27.747" v="240"/>
          <ac:spMkLst>
            <pc:docMk/>
            <pc:sldMk cId="2512077075" sldId="265"/>
            <ac:spMk id="8" creationId="{1BB867FF-FC45-48F7-8104-F89BE54909F1}"/>
          </ac:spMkLst>
        </pc:spChg>
        <pc:spChg chg="add">
          <ac:chgData name="Stella Plessa" userId="e98c8033615d2d80" providerId="Windows Live" clId="Web-{AC2180EF-3F6C-12E7-53B3-1D6D6A7B707D}" dt="2025-03-20T08:35:27.747" v="240"/>
          <ac:spMkLst>
            <pc:docMk/>
            <pc:sldMk cId="2512077075" sldId="265"/>
            <ac:spMk id="10" creationId="{8BB56887-D0D5-4F0C-9E19-7247EB83C8B7}"/>
          </ac:spMkLst>
        </pc:spChg>
        <pc:spChg chg="add">
          <ac:chgData name="Stella Plessa" userId="e98c8033615d2d80" providerId="Windows Live" clId="Web-{AC2180EF-3F6C-12E7-53B3-1D6D6A7B707D}" dt="2025-03-20T08:35:27.747" v="240"/>
          <ac:spMkLst>
            <pc:docMk/>
            <pc:sldMk cId="2512077075" sldId="265"/>
            <ac:spMk id="12" creationId="{081E4A58-353D-44AE-B2FC-2A74E2E400F7}"/>
          </ac:spMkLst>
        </pc:spChg>
      </pc:sldChg>
      <pc:sldChg chg="addSp delSp modSp new mod setBg">
        <pc:chgData name="Stella Plessa" userId="e98c8033615d2d80" providerId="Windows Live" clId="Web-{AC2180EF-3F6C-12E7-53B3-1D6D6A7B707D}" dt="2025-03-20T08:35:31.669" v="241"/>
        <pc:sldMkLst>
          <pc:docMk/>
          <pc:sldMk cId="2391023910" sldId="266"/>
        </pc:sldMkLst>
        <pc:spChg chg="del">
          <ac:chgData name="Stella Plessa" userId="e98c8033615d2d80" providerId="Windows Live" clId="Web-{AC2180EF-3F6C-12E7-53B3-1D6D6A7B707D}" dt="2025-03-20T08:20:26.210" v="120"/>
          <ac:spMkLst>
            <pc:docMk/>
            <pc:sldMk cId="2391023910" sldId="266"/>
            <ac:spMk id="2" creationId="{19FFDE0E-4803-FBF4-32A7-7139EFD339B5}"/>
          </ac:spMkLst>
        </pc:spChg>
        <pc:spChg chg="mod">
          <ac:chgData name="Stella Plessa" userId="e98c8033615d2d80" providerId="Windows Live" clId="Web-{AC2180EF-3F6C-12E7-53B3-1D6D6A7B707D}" dt="2025-03-20T08:35:31.669" v="241"/>
          <ac:spMkLst>
            <pc:docMk/>
            <pc:sldMk cId="2391023910" sldId="266"/>
            <ac:spMk id="3" creationId="{0CD7461B-7C73-7395-3E87-20D9998FCD96}"/>
          </ac:spMkLst>
        </pc:spChg>
        <pc:spChg chg="add">
          <ac:chgData name="Stella Plessa" userId="e98c8033615d2d80" providerId="Windows Live" clId="Web-{AC2180EF-3F6C-12E7-53B3-1D6D6A7B707D}" dt="2025-03-20T08:35:31.669" v="241"/>
          <ac:spMkLst>
            <pc:docMk/>
            <pc:sldMk cId="2391023910" sldId="266"/>
            <ac:spMk id="8" creationId="{1BB867FF-FC45-48F7-8104-F89BE54909F1}"/>
          </ac:spMkLst>
        </pc:spChg>
        <pc:spChg chg="add">
          <ac:chgData name="Stella Plessa" userId="e98c8033615d2d80" providerId="Windows Live" clId="Web-{AC2180EF-3F6C-12E7-53B3-1D6D6A7B707D}" dt="2025-03-20T08:35:31.669" v="241"/>
          <ac:spMkLst>
            <pc:docMk/>
            <pc:sldMk cId="2391023910" sldId="266"/>
            <ac:spMk id="10" creationId="{8BB56887-D0D5-4F0C-9E19-7247EB83C8B7}"/>
          </ac:spMkLst>
        </pc:spChg>
        <pc:spChg chg="add">
          <ac:chgData name="Stella Plessa" userId="e98c8033615d2d80" providerId="Windows Live" clId="Web-{AC2180EF-3F6C-12E7-53B3-1D6D6A7B707D}" dt="2025-03-20T08:35:31.669" v="241"/>
          <ac:spMkLst>
            <pc:docMk/>
            <pc:sldMk cId="2391023910" sldId="266"/>
            <ac:spMk id="12" creationId="{081E4A58-353D-44AE-B2FC-2A74E2E400F7}"/>
          </ac:spMkLst>
        </pc:spChg>
      </pc:sldChg>
      <pc:sldChg chg="addSp delSp modSp new mod setBg">
        <pc:chgData name="Stella Plessa" userId="e98c8033615d2d80" providerId="Windows Live" clId="Web-{AC2180EF-3F6C-12E7-53B3-1D6D6A7B707D}" dt="2025-03-20T08:35:45.045" v="243"/>
        <pc:sldMkLst>
          <pc:docMk/>
          <pc:sldMk cId="1867897097" sldId="267"/>
        </pc:sldMkLst>
        <pc:spChg chg="del">
          <ac:chgData name="Stella Plessa" userId="e98c8033615d2d80" providerId="Windows Live" clId="Web-{AC2180EF-3F6C-12E7-53B3-1D6D6A7B707D}" dt="2025-03-20T08:20:57.804" v="127"/>
          <ac:spMkLst>
            <pc:docMk/>
            <pc:sldMk cId="1867897097" sldId="267"/>
            <ac:spMk id="2" creationId="{3019940A-C92E-C6E3-312A-70DFE615E3AF}"/>
          </ac:spMkLst>
        </pc:spChg>
        <pc:spChg chg="mod">
          <ac:chgData name="Stella Plessa" userId="e98c8033615d2d80" providerId="Windows Live" clId="Web-{AC2180EF-3F6C-12E7-53B3-1D6D6A7B707D}" dt="2025-03-20T08:35:45.045" v="243"/>
          <ac:spMkLst>
            <pc:docMk/>
            <pc:sldMk cId="1867897097" sldId="267"/>
            <ac:spMk id="3" creationId="{78C8C862-004C-CFBA-3CF0-5CC47C8CAF6F}"/>
          </ac:spMkLst>
        </pc:spChg>
        <pc:spChg chg="add">
          <ac:chgData name="Stella Plessa" userId="e98c8033615d2d80" providerId="Windows Live" clId="Web-{AC2180EF-3F6C-12E7-53B3-1D6D6A7B707D}" dt="2025-03-20T08:35:45.045" v="243"/>
          <ac:spMkLst>
            <pc:docMk/>
            <pc:sldMk cId="1867897097" sldId="267"/>
            <ac:spMk id="8" creationId="{1BB867FF-FC45-48F7-8104-F89BE54909F1}"/>
          </ac:spMkLst>
        </pc:spChg>
        <pc:spChg chg="add">
          <ac:chgData name="Stella Plessa" userId="e98c8033615d2d80" providerId="Windows Live" clId="Web-{AC2180EF-3F6C-12E7-53B3-1D6D6A7B707D}" dt="2025-03-20T08:35:45.045" v="243"/>
          <ac:spMkLst>
            <pc:docMk/>
            <pc:sldMk cId="1867897097" sldId="267"/>
            <ac:spMk id="10" creationId="{8BB56887-D0D5-4F0C-9E19-7247EB83C8B7}"/>
          </ac:spMkLst>
        </pc:spChg>
        <pc:spChg chg="add">
          <ac:chgData name="Stella Plessa" userId="e98c8033615d2d80" providerId="Windows Live" clId="Web-{AC2180EF-3F6C-12E7-53B3-1D6D6A7B707D}" dt="2025-03-20T08:35:45.045" v="243"/>
          <ac:spMkLst>
            <pc:docMk/>
            <pc:sldMk cId="1867897097" sldId="267"/>
            <ac:spMk id="12" creationId="{081E4A58-353D-44AE-B2FC-2A74E2E400F7}"/>
          </ac:spMkLst>
        </pc:spChg>
      </pc:sldChg>
      <pc:sldChg chg="addSp delSp modSp new mod setBg">
        <pc:chgData name="Stella Plessa" userId="e98c8033615d2d80" providerId="Windows Live" clId="Web-{AC2180EF-3F6C-12E7-53B3-1D6D6A7B707D}" dt="2025-03-20T08:35:36.044" v="242"/>
        <pc:sldMkLst>
          <pc:docMk/>
          <pc:sldMk cId="3034430362" sldId="268"/>
        </pc:sldMkLst>
        <pc:spChg chg="del">
          <ac:chgData name="Stella Plessa" userId="e98c8033615d2d80" providerId="Windows Live" clId="Web-{AC2180EF-3F6C-12E7-53B3-1D6D6A7B707D}" dt="2025-03-20T08:21:33.836" v="129"/>
          <ac:spMkLst>
            <pc:docMk/>
            <pc:sldMk cId="3034430362" sldId="268"/>
            <ac:spMk id="2" creationId="{48FFB4A6-0CDD-D5B5-FF86-C8AB0718C58C}"/>
          </ac:spMkLst>
        </pc:spChg>
        <pc:spChg chg="mod">
          <ac:chgData name="Stella Plessa" userId="e98c8033615d2d80" providerId="Windows Live" clId="Web-{AC2180EF-3F6C-12E7-53B3-1D6D6A7B707D}" dt="2025-03-20T08:35:36.044" v="242"/>
          <ac:spMkLst>
            <pc:docMk/>
            <pc:sldMk cId="3034430362" sldId="268"/>
            <ac:spMk id="3" creationId="{0B71E0CE-FB24-A2CB-3235-5022DCF85F8D}"/>
          </ac:spMkLst>
        </pc:spChg>
        <pc:spChg chg="add">
          <ac:chgData name="Stella Plessa" userId="e98c8033615d2d80" providerId="Windows Live" clId="Web-{AC2180EF-3F6C-12E7-53B3-1D6D6A7B707D}" dt="2025-03-20T08:35:36.044" v="242"/>
          <ac:spMkLst>
            <pc:docMk/>
            <pc:sldMk cId="3034430362" sldId="268"/>
            <ac:spMk id="8" creationId="{1BB867FF-FC45-48F7-8104-F89BE54909F1}"/>
          </ac:spMkLst>
        </pc:spChg>
        <pc:spChg chg="add">
          <ac:chgData name="Stella Plessa" userId="e98c8033615d2d80" providerId="Windows Live" clId="Web-{AC2180EF-3F6C-12E7-53B3-1D6D6A7B707D}" dt="2025-03-20T08:35:36.044" v="242"/>
          <ac:spMkLst>
            <pc:docMk/>
            <pc:sldMk cId="3034430362" sldId="268"/>
            <ac:spMk id="10" creationId="{8BB56887-D0D5-4F0C-9E19-7247EB83C8B7}"/>
          </ac:spMkLst>
        </pc:spChg>
        <pc:spChg chg="add">
          <ac:chgData name="Stella Plessa" userId="e98c8033615d2d80" providerId="Windows Live" clId="Web-{AC2180EF-3F6C-12E7-53B3-1D6D6A7B707D}" dt="2025-03-20T08:35:36.044" v="242"/>
          <ac:spMkLst>
            <pc:docMk/>
            <pc:sldMk cId="3034430362" sldId="268"/>
            <ac:spMk id="12" creationId="{081E4A58-353D-44AE-B2FC-2A74E2E400F7}"/>
          </ac:spMkLst>
        </pc:spChg>
      </pc:sldChg>
      <pc:sldChg chg="addSp delSp modSp new mod setBg">
        <pc:chgData name="Stella Plessa" userId="e98c8033615d2d80" providerId="Windows Live" clId="Web-{AC2180EF-3F6C-12E7-53B3-1D6D6A7B707D}" dt="2025-03-20T08:35:48.435" v="244"/>
        <pc:sldMkLst>
          <pc:docMk/>
          <pc:sldMk cId="3678688876" sldId="269"/>
        </pc:sldMkLst>
        <pc:spChg chg="del">
          <ac:chgData name="Stella Plessa" userId="e98c8033615d2d80" providerId="Windows Live" clId="Web-{AC2180EF-3F6C-12E7-53B3-1D6D6A7B707D}" dt="2025-03-20T08:22:37.432" v="141"/>
          <ac:spMkLst>
            <pc:docMk/>
            <pc:sldMk cId="3678688876" sldId="269"/>
            <ac:spMk id="2" creationId="{E878ECBA-0298-F041-9A54-A7D184FD3297}"/>
          </ac:spMkLst>
        </pc:spChg>
        <pc:spChg chg="mod">
          <ac:chgData name="Stella Plessa" userId="e98c8033615d2d80" providerId="Windows Live" clId="Web-{AC2180EF-3F6C-12E7-53B3-1D6D6A7B707D}" dt="2025-03-20T08:35:48.435" v="244"/>
          <ac:spMkLst>
            <pc:docMk/>
            <pc:sldMk cId="3678688876" sldId="269"/>
            <ac:spMk id="3" creationId="{518488F6-92ED-7E4F-E4A2-2F20B3ED146C}"/>
          </ac:spMkLst>
        </pc:spChg>
        <pc:spChg chg="add">
          <ac:chgData name="Stella Plessa" userId="e98c8033615d2d80" providerId="Windows Live" clId="Web-{AC2180EF-3F6C-12E7-53B3-1D6D6A7B707D}" dt="2025-03-20T08:35:48.435" v="244"/>
          <ac:spMkLst>
            <pc:docMk/>
            <pc:sldMk cId="3678688876" sldId="269"/>
            <ac:spMk id="8" creationId="{1BB867FF-FC45-48F7-8104-F89BE54909F1}"/>
          </ac:spMkLst>
        </pc:spChg>
        <pc:spChg chg="add">
          <ac:chgData name="Stella Plessa" userId="e98c8033615d2d80" providerId="Windows Live" clId="Web-{AC2180EF-3F6C-12E7-53B3-1D6D6A7B707D}" dt="2025-03-20T08:35:48.435" v="244"/>
          <ac:spMkLst>
            <pc:docMk/>
            <pc:sldMk cId="3678688876" sldId="269"/>
            <ac:spMk id="10" creationId="{8BB56887-D0D5-4F0C-9E19-7247EB83C8B7}"/>
          </ac:spMkLst>
        </pc:spChg>
        <pc:spChg chg="add">
          <ac:chgData name="Stella Plessa" userId="e98c8033615d2d80" providerId="Windows Live" clId="Web-{AC2180EF-3F6C-12E7-53B3-1D6D6A7B707D}" dt="2025-03-20T08:35:48.435" v="244"/>
          <ac:spMkLst>
            <pc:docMk/>
            <pc:sldMk cId="3678688876" sldId="269"/>
            <ac:spMk id="12" creationId="{081E4A58-353D-44AE-B2FC-2A74E2E400F7}"/>
          </ac:spMkLst>
        </pc:spChg>
      </pc:sldChg>
      <pc:sldChg chg="addSp delSp modSp new mod setBg">
        <pc:chgData name="Stella Plessa" userId="e98c8033615d2d80" providerId="Windows Live" clId="Web-{AC2180EF-3F6C-12E7-53B3-1D6D6A7B707D}" dt="2025-03-20T08:36:01.936" v="245"/>
        <pc:sldMkLst>
          <pc:docMk/>
          <pc:sldMk cId="3025734162" sldId="270"/>
        </pc:sldMkLst>
        <pc:spChg chg="del">
          <ac:chgData name="Stella Plessa" userId="e98c8033615d2d80" providerId="Windows Live" clId="Web-{AC2180EF-3F6C-12E7-53B3-1D6D6A7B707D}" dt="2025-03-20T08:23:26.370" v="149"/>
          <ac:spMkLst>
            <pc:docMk/>
            <pc:sldMk cId="3025734162" sldId="270"/>
            <ac:spMk id="2" creationId="{F97B64AF-9D0A-0E2A-FA78-46B3B928205B}"/>
          </ac:spMkLst>
        </pc:spChg>
        <pc:spChg chg="mod">
          <ac:chgData name="Stella Plessa" userId="e98c8033615d2d80" providerId="Windows Live" clId="Web-{AC2180EF-3F6C-12E7-53B3-1D6D6A7B707D}" dt="2025-03-20T08:36:01.936" v="245"/>
          <ac:spMkLst>
            <pc:docMk/>
            <pc:sldMk cId="3025734162" sldId="270"/>
            <ac:spMk id="3" creationId="{BD65F293-2E2C-0B68-2CCF-A8A47A9AC7CC}"/>
          </ac:spMkLst>
        </pc:spChg>
        <pc:spChg chg="add">
          <ac:chgData name="Stella Plessa" userId="e98c8033615d2d80" providerId="Windows Live" clId="Web-{AC2180EF-3F6C-12E7-53B3-1D6D6A7B707D}" dt="2025-03-20T08:36:01.936" v="245"/>
          <ac:spMkLst>
            <pc:docMk/>
            <pc:sldMk cId="3025734162" sldId="270"/>
            <ac:spMk id="8" creationId="{1BB867FF-FC45-48F7-8104-F89BE54909F1}"/>
          </ac:spMkLst>
        </pc:spChg>
        <pc:spChg chg="add">
          <ac:chgData name="Stella Plessa" userId="e98c8033615d2d80" providerId="Windows Live" clId="Web-{AC2180EF-3F6C-12E7-53B3-1D6D6A7B707D}" dt="2025-03-20T08:36:01.936" v="245"/>
          <ac:spMkLst>
            <pc:docMk/>
            <pc:sldMk cId="3025734162" sldId="270"/>
            <ac:spMk id="10" creationId="{8BB56887-D0D5-4F0C-9E19-7247EB83C8B7}"/>
          </ac:spMkLst>
        </pc:spChg>
        <pc:spChg chg="add">
          <ac:chgData name="Stella Plessa" userId="e98c8033615d2d80" providerId="Windows Live" clId="Web-{AC2180EF-3F6C-12E7-53B3-1D6D6A7B707D}" dt="2025-03-20T08:36:01.936" v="245"/>
          <ac:spMkLst>
            <pc:docMk/>
            <pc:sldMk cId="3025734162" sldId="270"/>
            <ac:spMk id="12" creationId="{081E4A58-353D-44AE-B2FC-2A74E2E400F7}"/>
          </ac:spMkLst>
        </pc:spChg>
      </pc:sldChg>
      <pc:sldChg chg="addSp delSp modSp new mod setBg">
        <pc:chgData name="Stella Plessa" userId="e98c8033615d2d80" providerId="Windows Live" clId="Web-{AC2180EF-3F6C-12E7-53B3-1D6D6A7B707D}" dt="2025-03-20T08:36:22.264" v="246"/>
        <pc:sldMkLst>
          <pc:docMk/>
          <pc:sldMk cId="28784737" sldId="271"/>
        </pc:sldMkLst>
        <pc:spChg chg="del">
          <ac:chgData name="Stella Plessa" userId="e98c8033615d2d80" providerId="Windows Live" clId="Web-{AC2180EF-3F6C-12E7-53B3-1D6D6A7B707D}" dt="2025-03-20T08:24:14.590" v="155"/>
          <ac:spMkLst>
            <pc:docMk/>
            <pc:sldMk cId="28784737" sldId="271"/>
            <ac:spMk id="2" creationId="{751BF036-137A-84B3-9B82-807D2DA85FB8}"/>
          </ac:spMkLst>
        </pc:spChg>
        <pc:spChg chg="mod">
          <ac:chgData name="Stella Plessa" userId="e98c8033615d2d80" providerId="Windows Live" clId="Web-{AC2180EF-3F6C-12E7-53B3-1D6D6A7B707D}" dt="2025-03-20T08:36:22.264" v="246"/>
          <ac:spMkLst>
            <pc:docMk/>
            <pc:sldMk cId="28784737" sldId="271"/>
            <ac:spMk id="3" creationId="{CE5ABBBF-24F3-298A-2BB9-6A2E6A061FF4}"/>
          </ac:spMkLst>
        </pc:spChg>
        <pc:spChg chg="add">
          <ac:chgData name="Stella Plessa" userId="e98c8033615d2d80" providerId="Windows Live" clId="Web-{AC2180EF-3F6C-12E7-53B3-1D6D6A7B707D}" dt="2025-03-20T08:36:22.264" v="246"/>
          <ac:spMkLst>
            <pc:docMk/>
            <pc:sldMk cId="28784737" sldId="271"/>
            <ac:spMk id="8" creationId="{1BB867FF-FC45-48F7-8104-F89BE54909F1}"/>
          </ac:spMkLst>
        </pc:spChg>
        <pc:spChg chg="add">
          <ac:chgData name="Stella Plessa" userId="e98c8033615d2d80" providerId="Windows Live" clId="Web-{AC2180EF-3F6C-12E7-53B3-1D6D6A7B707D}" dt="2025-03-20T08:36:22.264" v="246"/>
          <ac:spMkLst>
            <pc:docMk/>
            <pc:sldMk cId="28784737" sldId="271"/>
            <ac:spMk id="10" creationId="{8BB56887-D0D5-4F0C-9E19-7247EB83C8B7}"/>
          </ac:spMkLst>
        </pc:spChg>
        <pc:spChg chg="add">
          <ac:chgData name="Stella Plessa" userId="e98c8033615d2d80" providerId="Windows Live" clId="Web-{AC2180EF-3F6C-12E7-53B3-1D6D6A7B707D}" dt="2025-03-20T08:36:22.264" v="246"/>
          <ac:spMkLst>
            <pc:docMk/>
            <pc:sldMk cId="28784737" sldId="271"/>
            <ac:spMk id="12" creationId="{081E4A58-353D-44AE-B2FC-2A74E2E400F7}"/>
          </ac:spMkLst>
        </pc:spChg>
      </pc:sldChg>
      <pc:sldChg chg="addSp delSp modSp new mod setBg">
        <pc:chgData name="Stella Plessa" userId="e98c8033615d2d80" providerId="Windows Live" clId="Web-{AC2180EF-3F6C-12E7-53B3-1D6D6A7B707D}" dt="2025-03-20T08:36:30.171" v="247"/>
        <pc:sldMkLst>
          <pc:docMk/>
          <pc:sldMk cId="1852697100" sldId="272"/>
        </pc:sldMkLst>
        <pc:spChg chg="del">
          <ac:chgData name="Stella Plessa" userId="e98c8033615d2d80" providerId="Windows Live" clId="Web-{AC2180EF-3F6C-12E7-53B3-1D6D6A7B707D}" dt="2025-03-20T08:29:14.660" v="163"/>
          <ac:spMkLst>
            <pc:docMk/>
            <pc:sldMk cId="1852697100" sldId="272"/>
            <ac:spMk id="2" creationId="{8E104FFE-A575-938B-D633-AA5B28C466CF}"/>
          </ac:spMkLst>
        </pc:spChg>
        <pc:spChg chg="mod">
          <ac:chgData name="Stella Plessa" userId="e98c8033615d2d80" providerId="Windows Live" clId="Web-{AC2180EF-3F6C-12E7-53B3-1D6D6A7B707D}" dt="2025-03-20T08:36:30.171" v="247"/>
          <ac:spMkLst>
            <pc:docMk/>
            <pc:sldMk cId="1852697100" sldId="272"/>
            <ac:spMk id="3" creationId="{74792F31-638B-E311-BF7E-717FD7B49DE1}"/>
          </ac:spMkLst>
        </pc:spChg>
        <pc:spChg chg="add">
          <ac:chgData name="Stella Plessa" userId="e98c8033615d2d80" providerId="Windows Live" clId="Web-{AC2180EF-3F6C-12E7-53B3-1D6D6A7B707D}" dt="2025-03-20T08:36:30.171" v="247"/>
          <ac:spMkLst>
            <pc:docMk/>
            <pc:sldMk cId="1852697100" sldId="272"/>
            <ac:spMk id="8" creationId="{1BB867FF-FC45-48F7-8104-F89BE54909F1}"/>
          </ac:spMkLst>
        </pc:spChg>
        <pc:spChg chg="add">
          <ac:chgData name="Stella Plessa" userId="e98c8033615d2d80" providerId="Windows Live" clId="Web-{AC2180EF-3F6C-12E7-53B3-1D6D6A7B707D}" dt="2025-03-20T08:36:30.171" v="247"/>
          <ac:spMkLst>
            <pc:docMk/>
            <pc:sldMk cId="1852697100" sldId="272"/>
            <ac:spMk id="10" creationId="{8BB56887-D0D5-4F0C-9E19-7247EB83C8B7}"/>
          </ac:spMkLst>
        </pc:spChg>
        <pc:spChg chg="add">
          <ac:chgData name="Stella Plessa" userId="e98c8033615d2d80" providerId="Windows Live" clId="Web-{AC2180EF-3F6C-12E7-53B3-1D6D6A7B707D}" dt="2025-03-20T08:36:30.171" v="247"/>
          <ac:spMkLst>
            <pc:docMk/>
            <pc:sldMk cId="1852697100" sldId="272"/>
            <ac:spMk id="12" creationId="{081E4A58-353D-44AE-B2FC-2A74E2E400F7}"/>
          </ac:spMkLst>
        </pc:spChg>
      </pc:sldChg>
      <pc:sldChg chg="addSp delSp modSp new mod setBg">
        <pc:chgData name="Stella Plessa" userId="e98c8033615d2d80" providerId="Windows Live" clId="Web-{AC2180EF-3F6C-12E7-53B3-1D6D6A7B707D}" dt="2025-03-20T08:36:35.108" v="248"/>
        <pc:sldMkLst>
          <pc:docMk/>
          <pc:sldMk cId="1273023233" sldId="273"/>
        </pc:sldMkLst>
        <pc:spChg chg="del">
          <ac:chgData name="Stella Plessa" userId="e98c8033615d2d80" providerId="Windows Live" clId="Web-{AC2180EF-3F6C-12E7-53B3-1D6D6A7B707D}" dt="2025-03-20T08:30:47.928" v="176"/>
          <ac:spMkLst>
            <pc:docMk/>
            <pc:sldMk cId="1273023233" sldId="273"/>
            <ac:spMk id="2" creationId="{BB492FF5-0C6C-435D-BCB0-13D674D2521F}"/>
          </ac:spMkLst>
        </pc:spChg>
        <pc:spChg chg="mod">
          <ac:chgData name="Stella Plessa" userId="e98c8033615d2d80" providerId="Windows Live" clId="Web-{AC2180EF-3F6C-12E7-53B3-1D6D6A7B707D}" dt="2025-03-20T08:36:35.108" v="248"/>
          <ac:spMkLst>
            <pc:docMk/>
            <pc:sldMk cId="1273023233" sldId="273"/>
            <ac:spMk id="3" creationId="{C25680F3-45EF-79DE-9736-7E77F4ADFBAD}"/>
          </ac:spMkLst>
        </pc:spChg>
        <pc:spChg chg="add">
          <ac:chgData name="Stella Plessa" userId="e98c8033615d2d80" providerId="Windows Live" clId="Web-{AC2180EF-3F6C-12E7-53B3-1D6D6A7B707D}" dt="2025-03-20T08:36:35.108" v="248"/>
          <ac:spMkLst>
            <pc:docMk/>
            <pc:sldMk cId="1273023233" sldId="273"/>
            <ac:spMk id="8" creationId="{1BB867FF-FC45-48F7-8104-F89BE54909F1}"/>
          </ac:spMkLst>
        </pc:spChg>
        <pc:spChg chg="add">
          <ac:chgData name="Stella Plessa" userId="e98c8033615d2d80" providerId="Windows Live" clId="Web-{AC2180EF-3F6C-12E7-53B3-1D6D6A7B707D}" dt="2025-03-20T08:36:35.108" v="248"/>
          <ac:spMkLst>
            <pc:docMk/>
            <pc:sldMk cId="1273023233" sldId="273"/>
            <ac:spMk id="10" creationId="{8BB56887-D0D5-4F0C-9E19-7247EB83C8B7}"/>
          </ac:spMkLst>
        </pc:spChg>
        <pc:spChg chg="add">
          <ac:chgData name="Stella Plessa" userId="e98c8033615d2d80" providerId="Windows Live" clId="Web-{AC2180EF-3F6C-12E7-53B3-1D6D6A7B707D}" dt="2025-03-20T08:36:35.108" v="248"/>
          <ac:spMkLst>
            <pc:docMk/>
            <pc:sldMk cId="1273023233" sldId="273"/>
            <ac:spMk id="12" creationId="{081E4A58-353D-44AE-B2FC-2A74E2E400F7}"/>
          </ac:spMkLst>
        </pc:spChg>
      </pc:sldChg>
      <pc:sldChg chg="new del">
        <pc:chgData name="Stella Plessa" userId="e98c8033615d2d80" providerId="Windows Live" clId="Web-{AC2180EF-3F6C-12E7-53B3-1D6D6A7B707D}" dt="2025-03-20T08:34:07.105" v="225"/>
        <pc:sldMkLst>
          <pc:docMk/>
          <pc:sldMk cId="518376833" sldId="274"/>
        </pc:sldMkLst>
      </pc:sldChg>
      <pc:sldChg chg="addSp delSp modSp new mod setBg">
        <pc:chgData name="Stella Plessa" userId="e98c8033615d2d80" providerId="Windows Live" clId="Web-{AC2180EF-3F6C-12E7-53B3-1D6D6A7B707D}" dt="2025-03-20T08:34:11.839" v="226"/>
        <pc:sldMkLst>
          <pc:docMk/>
          <pc:sldMk cId="3614221876" sldId="275"/>
        </pc:sldMkLst>
        <pc:spChg chg="mod">
          <ac:chgData name="Stella Plessa" userId="e98c8033615d2d80" providerId="Windows Live" clId="Web-{AC2180EF-3F6C-12E7-53B3-1D6D6A7B707D}" dt="2025-03-20T08:34:11.839" v="226"/>
          <ac:spMkLst>
            <pc:docMk/>
            <pc:sldMk cId="3614221876" sldId="275"/>
            <ac:spMk id="2" creationId="{5C40B3A4-25A9-B714-31EF-E60B76FEB738}"/>
          </ac:spMkLst>
        </pc:spChg>
        <pc:spChg chg="mod">
          <ac:chgData name="Stella Plessa" userId="e98c8033615d2d80" providerId="Windows Live" clId="Web-{AC2180EF-3F6C-12E7-53B3-1D6D6A7B707D}" dt="2025-03-20T08:34:11.839" v="226"/>
          <ac:spMkLst>
            <pc:docMk/>
            <pc:sldMk cId="3614221876" sldId="275"/>
            <ac:spMk id="3" creationId="{F51685ED-1E51-3D0D-62DE-23986A91B1FA}"/>
          </ac:spMkLst>
        </pc:spChg>
        <pc:spChg chg="add del">
          <ac:chgData name="Stella Plessa" userId="e98c8033615d2d80" providerId="Windows Live" clId="Web-{AC2180EF-3F6C-12E7-53B3-1D6D6A7B707D}" dt="2025-03-20T08:34:11.839" v="226"/>
          <ac:spMkLst>
            <pc:docMk/>
            <pc:sldMk cId="3614221876" sldId="275"/>
            <ac:spMk id="8" creationId="{BAD76F3E-3A97-486B-B402-44400A8B9173}"/>
          </ac:spMkLst>
        </pc:spChg>
        <pc:spChg chg="add del">
          <ac:chgData name="Stella Plessa" userId="e98c8033615d2d80" providerId="Windows Live" clId="Web-{AC2180EF-3F6C-12E7-53B3-1D6D6A7B707D}" dt="2025-03-20T08:34:11.839" v="226"/>
          <ac:spMkLst>
            <pc:docMk/>
            <pc:sldMk cId="3614221876" sldId="275"/>
            <ac:spMk id="10" creationId="{391F6B52-91F4-4AEB-B6DB-29FEBCF28C8B}"/>
          </ac:spMkLst>
        </pc:spChg>
        <pc:spChg chg="add del">
          <ac:chgData name="Stella Plessa" userId="e98c8033615d2d80" providerId="Windows Live" clId="Web-{AC2180EF-3F6C-12E7-53B3-1D6D6A7B707D}" dt="2025-03-20T08:34:11.839" v="226"/>
          <ac:spMkLst>
            <pc:docMk/>
            <pc:sldMk cId="3614221876" sldId="275"/>
            <ac:spMk id="12" creationId="{2CD6F061-7C53-44F4-9794-953DB70A451B}"/>
          </ac:spMkLst>
        </pc:spChg>
        <pc:spChg chg="add">
          <ac:chgData name="Stella Plessa" userId="e98c8033615d2d80" providerId="Windows Live" clId="Web-{AC2180EF-3F6C-12E7-53B3-1D6D6A7B707D}" dt="2025-03-20T08:34:11.839" v="226"/>
          <ac:spMkLst>
            <pc:docMk/>
            <pc:sldMk cId="3614221876" sldId="275"/>
            <ac:spMk id="17" creationId="{1ACA2EA0-FFD3-42EC-9406-B595015ED96E}"/>
          </ac:spMkLst>
        </pc:spChg>
        <pc:spChg chg="add">
          <ac:chgData name="Stella Plessa" userId="e98c8033615d2d80" providerId="Windows Live" clId="Web-{AC2180EF-3F6C-12E7-53B3-1D6D6A7B707D}" dt="2025-03-20T08:34:11.839" v="226"/>
          <ac:spMkLst>
            <pc:docMk/>
            <pc:sldMk cId="3614221876" sldId="275"/>
            <ac:spMk id="19" creationId="{D5288BCE-665C-472A-8C43-664BCFA31E43}"/>
          </ac:spMkLst>
        </pc:spChg>
        <pc:spChg chg="add">
          <ac:chgData name="Stella Plessa" userId="e98c8033615d2d80" providerId="Windows Live" clId="Web-{AC2180EF-3F6C-12E7-53B3-1D6D6A7B707D}" dt="2025-03-20T08:34:11.839" v="226"/>
          <ac:spMkLst>
            <pc:docMk/>
            <pc:sldMk cId="3614221876" sldId="275"/>
            <ac:spMk id="21" creationId="{46C57131-53A7-4C1A-BEA8-25F06A06AD2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20/3/2025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975687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20/3/2025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38016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20/3/2025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938526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20/3/2025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3235862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20/3/2025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359469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20/3/2025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4241057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8526F0F3-3C53-41BC-8FFD-0BFB6DD91672}" type="datetimeFigureOut">
              <a:rPr lang="el-GR" smtClean="0"/>
              <a:t>20/3/2025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650387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8526F0F3-3C53-41BC-8FFD-0BFB6DD91672}" type="datetimeFigureOut">
              <a:rPr lang="el-GR" smtClean="0"/>
              <a:t>20/3/2025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997914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526F0F3-3C53-41BC-8FFD-0BFB6DD91672}" type="datetimeFigureOut">
              <a:rPr lang="el-GR" smtClean="0"/>
              <a:t>20/3/2025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17584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20/3/2025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79947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20/3/2025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473159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526F0F3-3C53-41BC-8FFD-0BFB6DD91672}" type="datetimeFigureOut">
              <a:rPr lang="el-GR" smtClean="0"/>
              <a:t>20/3/2025</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1D45B6D-1AE9-4C4D-AC38-C455C96DF37A}" type="slidenum">
              <a:rPr lang="el-GR" smtClean="0"/>
              <a:t>‹#›</a:t>
            </a:fld>
            <a:endParaRPr lang="el-GR"/>
          </a:p>
        </p:txBody>
      </p:sp>
    </p:spTree>
    <p:extLst>
      <p:ext uri="{BB962C8B-B14F-4D97-AF65-F5344CB8AC3E}">
        <p14:creationId xmlns:p14="http://schemas.microsoft.com/office/powerpoint/2010/main" val="1281708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AD76F3E-3A97-486B-B402-44400A8B9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p:cNvSpPr>
            <a:spLocks noGrp="1"/>
          </p:cNvSpPr>
          <p:nvPr>
            <p:ph type="ctrTitle"/>
          </p:nvPr>
        </p:nvSpPr>
        <p:spPr>
          <a:xfrm>
            <a:off x="838199" y="1093788"/>
            <a:ext cx="10506455" cy="2967208"/>
          </a:xfrm>
        </p:spPr>
        <p:txBody>
          <a:bodyPr>
            <a:normAutofit/>
          </a:bodyPr>
          <a:lstStyle/>
          <a:p>
            <a:pPr algn="l"/>
            <a:r>
              <a:rPr lang="el-GR" sz="8000"/>
              <a:t>ENOTHTA 1 </a:t>
            </a:r>
          </a:p>
        </p:txBody>
      </p:sp>
      <p:sp>
        <p:nvSpPr>
          <p:cNvPr id="3" name="Υπότιτλος 2"/>
          <p:cNvSpPr>
            <a:spLocks noGrp="1"/>
          </p:cNvSpPr>
          <p:nvPr>
            <p:ph type="subTitle" idx="1"/>
          </p:nvPr>
        </p:nvSpPr>
        <p:spPr>
          <a:xfrm>
            <a:off x="7400924" y="4619624"/>
            <a:ext cx="3946779" cy="1038225"/>
          </a:xfrm>
        </p:spPr>
        <p:txBody>
          <a:bodyPr vert="horz" lIns="91440" tIns="45720" rIns="91440" bIns="45720" rtlCol="0">
            <a:normAutofit/>
          </a:bodyPr>
          <a:lstStyle/>
          <a:p>
            <a:pPr algn="r"/>
            <a:r>
              <a:rPr lang="el-GR">
                <a:latin typeface="Arial"/>
                <a:cs typeface="Arial"/>
              </a:rPr>
              <a:t>Βασικές Οικονομικές Έννοιες</a:t>
            </a:r>
            <a:endParaRPr lang="el-GR"/>
          </a:p>
        </p:txBody>
      </p:sp>
      <p:sp>
        <p:nvSpPr>
          <p:cNvPr id="10" name="Rectangle 9">
            <a:extLst>
              <a:ext uri="{FF2B5EF4-FFF2-40B4-BE49-F238E27FC236}">
                <a16:creationId xmlns:a16="http://schemas.microsoft.com/office/drawing/2014/main" id="{391F6B52-91F4-4AEB-B6DB-29FEBCF28C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433116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2" name="Rectangle 11">
            <a:extLst>
              <a:ext uri="{FF2B5EF4-FFF2-40B4-BE49-F238E27FC236}">
                <a16:creationId xmlns:a16="http://schemas.microsoft.com/office/drawing/2014/main" id="{2CD6F061-7C53-44F4-9794-953DB70A4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46882" y="2348839"/>
            <a:ext cx="54864" cy="39467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25122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48DD943D-2EC7-3152-6F8A-C88569D6F461}"/>
              </a:ext>
            </a:extLst>
          </p:cNvPr>
          <p:cNvSpPr>
            <a:spLocks noGrp="1"/>
          </p:cNvSpPr>
          <p:nvPr>
            <p:ph idx="1"/>
          </p:nvPr>
        </p:nvSpPr>
        <p:spPr>
          <a:xfrm>
            <a:off x="838200" y="1825625"/>
            <a:ext cx="10515600" cy="4351338"/>
          </a:xfrm>
        </p:spPr>
        <p:txBody>
          <a:bodyPr vert="horz" lIns="91440" tIns="45720" rIns="91440" bIns="45720" rtlCol="0">
            <a:normAutofit/>
          </a:bodyPr>
          <a:lstStyle/>
          <a:p>
            <a:r>
              <a:rPr lang="el-GR" sz="1800" b="1">
                <a:latin typeface="Arial"/>
                <a:cs typeface="Arial"/>
              </a:rPr>
              <a:t>(</a:t>
            </a:r>
            <a:r>
              <a:rPr lang="el-GR" sz="1800" b="1" err="1">
                <a:latin typeface="Arial"/>
                <a:cs typeface="Arial"/>
              </a:rPr>
              <a:t>iv</a:t>
            </a:r>
            <a:r>
              <a:rPr lang="el-GR" sz="1800" b="1">
                <a:latin typeface="Arial"/>
                <a:cs typeface="Arial"/>
              </a:rPr>
              <a:t>) Το Κράτος</a:t>
            </a:r>
            <a:endParaRPr lang="el-GR" sz="1800"/>
          </a:p>
          <a:p>
            <a:r>
              <a:rPr lang="el-GR" sz="1800">
                <a:latin typeface="Arial"/>
                <a:cs typeface="Arial"/>
              </a:rPr>
              <a:t>Το Κράτος είναι η ισχυρότερη συλλογική οντότητα και η συμπεριφορά του επηρεάζει σε σημαντικό βαθμό την οικονομική ζωή της χώρας και τις αποφάσεις των επιχειρήσεων και των νοικοκυριών. Παρεμβαίνει στην οικονομική ζωή των επιχειρήσεων με την επιβολή φορολογίας και με την παροχή διάφορων διευκολύνσεων. Επίσης, παρεμβαίνει στην οικονομική ζωή των νοικοκυριών με την επιβολή φόρων και με την παροχή επιδομάτων, διάφορων αγαθών κτλ. Παράλληλα, το κράτος ασκεί διάφορες παραγωγικές λειτουργίες για "δωρεάν" παροχή αγαθών στους πολίτες, όπως προστασία, παιδεία, περίθαλψη κτλ. Οι λόγοι για τους οποίους το κράτος παρεμβαίνει στην οικονομική ζωή των ανθρώπων καθώς και οι λειτουργίες του θα αναφερθούν λεπτομερέστερα σε επόμενο κεφάλαιο. Μπορεί όμως να τονιστεί από τώρα ότι</a:t>
            </a:r>
            <a:endParaRPr lang="el-GR" sz="1800"/>
          </a:p>
          <a:p>
            <a:r>
              <a:rPr lang="el-GR" sz="1800" b="1">
                <a:latin typeface="Arial"/>
                <a:cs typeface="Arial"/>
              </a:rPr>
              <a:t>επιδίωξη του κράτους είναι η επίτευξη και η διατήρηση οικονομικής ευημερίας και κοινωνικής ισορροπίας, ώστε να μην υπάρχουν ή να ελαχιστοποιούνται οι δυνάμεις που θα μπορούσαν να ανατρέψουν το </a:t>
            </a:r>
            <a:r>
              <a:rPr lang="el-GR" sz="1800" b="1" err="1">
                <a:latin typeface="Arial"/>
                <a:cs typeface="Arial"/>
              </a:rPr>
              <a:t>κοινωνικο</a:t>
            </a:r>
            <a:r>
              <a:rPr lang="el-GR" sz="1800" b="1">
                <a:latin typeface="Arial"/>
                <a:cs typeface="Arial"/>
              </a:rPr>
              <a:t>-πολιτικό καθεστώς, που το ίδιο το κράτος εκφράζει.</a:t>
            </a:r>
            <a:endParaRPr lang="el-GR" sz="1800"/>
          </a:p>
          <a:p>
            <a:endParaRPr lang="el-GR" sz="1800"/>
          </a:p>
        </p:txBody>
      </p:sp>
    </p:spTree>
    <p:extLst>
      <p:ext uri="{BB962C8B-B14F-4D97-AF65-F5344CB8AC3E}">
        <p14:creationId xmlns:p14="http://schemas.microsoft.com/office/powerpoint/2010/main" val="2512077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0CD7461B-7C73-7395-3E87-20D9998FCD96}"/>
              </a:ext>
            </a:extLst>
          </p:cNvPr>
          <p:cNvSpPr>
            <a:spLocks noGrp="1"/>
          </p:cNvSpPr>
          <p:nvPr>
            <p:ph idx="1"/>
          </p:nvPr>
        </p:nvSpPr>
        <p:spPr>
          <a:xfrm>
            <a:off x="838200" y="1825625"/>
            <a:ext cx="10515600" cy="4351338"/>
          </a:xfrm>
        </p:spPr>
        <p:txBody>
          <a:bodyPr vert="horz" lIns="91440" tIns="45720" rIns="91440" bIns="45720" rtlCol="0">
            <a:normAutofit/>
          </a:bodyPr>
          <a:lstStyle/>
          <a:p>
            <a:r>
              <a:rPr lang="el-GR" sz="1100" b="1">
                <a:latin typeface="Arial"/>
                <a:cs typeface="Arial"/>
              </a:rPr>
              <a:t>7. Οι Παραγωγικές Δυνατότητες της Οικονομίας</a:t>
            </a:r>
            <a:endParaRPr lang="el-GR" sz="1100"/>
          </a:p>
          <a:p>
            <a:r>
              <a:rPr lang="el-GR" sz="1100">
                <a:latin typeface="Arial"/>
                <a:cs typeface="Arial"/>
              </a:rPr>
              <a:t>Κάθε οικονομία έχει τη δυνατότητα να παράγει, μέσα σε συγκεκριμένη χρονική περίοδο ένα σύνολο προϊόντων. Αυτό το σύνολο προϊόντων δείχνει τις παραγωγικές δυνατότητες της οικονομίας. Σ' αυτό το τμήμα εξετάζεται λεπτομερώς η έννοια των παραγωγικών δυνατοτήτων καθώς επίσης και ορισμένες άλλες συναφείς έννοιες.</a:t>
            </a:r>
            <a:endParaRPr lang="el-GR" sz="1100"/>
          </a:p>
          <a:p>
            <a:r>
              <a:rPr lang="el-GR" sz="1100" b="1">
                <a:latin typeface="Arial"/>
                <a:cs typeface="Arial"/>
              </a:rPr>
              <a:t>(i) Οι Συντελεστές της Παραγωγής</a:t>
            </a:r>
            <a:endParaRPr lang="el-GR" sz="1100"/>
          </a:p>
          <a:p>
            <a:r>
              <a:rPr lang="el-GR" sz="1100">
                <a:latin typeface="Arial"/>
                <a:cs typeface="Arial"/>
              </a:rPr>
              <a:t>Είπαμε στα προηγούμενα ότι τα οικονομικά αγαθά ή προϊόντα είναι αποτέλεσμα κάποιας παραγωγικής διαδικασίας και ότι η διαδικασία αυτή αναλαμβάνεται από τις επιχειρήσεις.</a:t>
            </a:r>
            <a:endParaRPr lang="el-GR" sz="1100"/>
          </a:p>
          <a:p>
            <a:r>
              <a:rPr lang="el-GR" sz="1100">
                <a:latin typeface="Arial"/>
                <a:cs typeface="Arial"/>
              </a:rPr>
              <a:t>Με τον όρο</a:t>
            </a:r>
            <a:r>
              <a:rPr lang="el-GR" sz="1100" b="1">
                <a:latin typeface="Arial"/>
                <a:cs typeface="Arial"/>
              </a:rPr>
              <a:t> παραγωγική διαδικασία εννοούμε όλους τους τρόπους με τους οποίους ο άνθρωπος μετασχηματίζει την ύλη, για να της δώσει μορφή χρήσιμη για τη ζωή του.</a:t>
            </a:r>
            <a:endParaRPr lang="el-GR" sz="1100"/>
          </a:p>
          <a:p>
            <a:r>
              <a:rPr lang="el-GR" sz="1100">
                <a:latin typeface="Arial"/>
                <a:cs typeface="Arial"/>
              </a:rPr>
              <a:t>Απαραίτητα στοιχεία της είναι η ανθρώπινη προσπάθεια και η φύση (γη και περιβάλλον). Χωρίς αυτά παραγωγική διαδικασία δεν μπορεί να γίνει. Από νωρίς όμως οι άνθρωποι παρήγαγαν διάφορα προϊόντα όχι για κατανάλωση, αλλά για να τους βοηθήσουν στην παραγωγή. Κατασκεύασαν, δηλαδή, εργαλεία. Το χαρακτηριστικό των εργαλείων είναι ότι αποτελούν προϊόντα παραγωγής και χρησιμοποιούνται στην παραγωγική διαδικασία για την παραγωγή άλλων προϊόντων, είναι δηλαδή </a:t>
            </a:r>
            <a:r>
              <a:rPr lang="el-GR" sz="1100" b="1">
                <a:latin typeface="Arial"/>
                <a:cs typeface="Arial"/>
              </a:rPr>
              <a:t>παραχθέντα μέσα παραγωγής</a:t>
            </a:r>
            <a:r>
              <a:rPr lang="el-GR" sz="1100">
                <a:latin typeface="Arial"/>
                <a:cs typeface="Arial"/>
              </a:rPr>
              <a:t>. Στις σύγχρονες κοινωνίες τα παραχθέντα μέσα παραγωγής είναι τεχνολογικά πολύ εξελιγμένα και είναι απαραίτητα για την παραγωγή των προϊόντων που χρειάζονται σήμερα οι άνθρωποι</a:t>
            </a:r>
            <a:endParaRPr lang="el-GR" sz="1100"/>
          </a:p>
          <a:p>
            <a:r>
              <a:rPr lang="el-GR" sz="1100">
                <a:latin typeface="Arial"/>
                <a:cs typeface="Arial"/>
              </a:rPr>
              <a:t>Κάθε είδος παραγωγής χρησιμοποιεί με διαφορετικό τρόπο την ύλη και τη μετασχηματίζει σε χρήσιμα προϊόντα. Για παράδειγμα, η αγροτική παραγωγή. Εδώ ο άνθρωπος χρησιμοποιεί τις δικές του δυνάμεις, το έδαφος με τα συστατικά του, το νερό, τη θερμότητα του ήλιου, την υγρασία της ατμόσφαιρας, διάφορα λιπάσματα, διάφορα μηχανήματα κτλ. Όλα αυτά τα συνδυάζει με ορισμένους τρόπους και σε ορισμένο χρόνο παράγονται προϊόντα. Με ανάλογο τρόπο γίνεται και κάθε άλλη παραγωγή.</a:t>
            </a:r>
            <a:endParaRPr lang="el-GR" sz="1100"/>
          </a:p>
          <a:p>
            <a:r>
              <a:rPr lang="el-GR" sz="1100" b="1">
                <a:latin typeface="Arial"/>
                <a:cs typeface="Arial"/>
              </a:rPr>
              <a:t>Τα στοιχεία που συντελούν στην παραγωγική διαδικασία τα ονομάζουμε συντελεστές της παραγωγής.</a:t>
            </a:r>
            <a:r>
              <a:rPr lang="el-GR" sz="1100">
                <a:latin typeface="Arial"/>
                <a:cs typeface="Arial"/>
              </a:rPr>
              <a:t> Για να διευκολυνθεί η ανάλυση των οικονομικών φαινομένων ταξινομούμε τους συντελεστές της παραγωγής σε τρεις κατηγορίες, που προσδιορίζονται με τους όρους </a:t>
            </a:r>
            <a:r>
              <a:rPr lang="el-GR" sz="1100" b="1">
                <a:latin typeface="Arial"/>
                <a:cs typeface="Arial"/>
              </a:rPr>
              <a:t>εργασία, έδαφος και κεφάλαιο</a:t>
            </a:r>
            <a:r>
              <a:rPr lang="el-GR" sz="1100">
                <a:latin typeface="Arial"/>
                <a:cs typeface="Arial"/>
              </a:rPr>
              <a:t>.</a:t>
            </a:r>
            <a:endParaRPr lang="el-GR" sz="1100"/>
          </a:p>
          <a:p>
            <a:endParaRPr lang="el-GR" sz="1100"/>
          </a:p>
        </p:txBody>
      </p:sp>
    </p:spTree>
    <p:extLst>
      <p:ext uri="{BB962C8B-B14F-4D97-AF65-F5344CB8AC3E}">
        <p14:creationId xmlns:p14="http://schemas.microsoft.com/office/powerpoint/2010/main" val="2391023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0B71E0CE-FB24-A2CB-3235-5022DCF85F8D}"/>
              </a:ext>
            </a:extLst>
          </p:cNvPr>
          <p:cNvSpPr>
            <a:spLocks noGrp="1"/>
          </p:cNvSpPr>
          <p:nvPr>
            <p:ph idx="1"/>
          </p:nvPr>
        </p:nvSpPr>
        <p:spPr>
          <a:xfrm>
            <a:off x="838200" y="1825625"/>
            <a:ext cx="10515600" cy="4351338"/>
          </a:xfrm>
        </p:spPr>
        <p:txBody>
          <a:bodyPr vert="horz" lIns="91440" tIns="45720" rIns="91440" bIns="45720" rtlCol="0">
            <a:normAutofit/>
          </a:bodyPr>
          <a:lstStyle/>
          <a:p>
            <a:r>
              <a:rPr lang="el-GR" sz="1100" b="1">
                <a:latin typeface="Arial"/>
                <a:cs typeface="Arial"/>
              </a:rPr>
              <a:t>(1) Εργασία: Ως εργασία ορίζουμε την καταβολή ανθρώπινης προσπάθειας, σωματικής και πνευματικής, για την παραγωγή κάποιου προϊόντος.</a:t>
            </a:r>
            <a:endParaRPr lang="el-GR" sz="1100"/>
          </a:p>
          <a:p>
            <a:r>
              <a:rPr lang="el-GR" sz="1100">
                <a:latin typeface="Arial"/>
                <a:cs typeface="Arial"/>
              </a:rPr>
              <a:t>Ο εργάτης που χτίζει ένα σπίτι, ο αγρότης που οργώνει τη γη, ο δάσκαλος που διδάσκει κτλ. προσφέρουν εργασία στην παραγωγική διαδικασία. Κατά την εργασία τους οι άνθρωποι χρησιμοποιούν γνώσεις που απέκτησαν στο σχολείο, σε διάφορες τεχνικές σχολές, στο Πανεπιστήμιο, αλλά και από την εμπειρία τους στη δουλειά. Το σύνολο των γνώσεων και ικανοτήτων που αποκτά ο άνθρωπος με την μόρφωση και την εμπειρία ονομάζουμε </a:t>
            </a:r>
            <a:r>
              <a:rPr lang="el-GR" sz="1100" b="1">
                <a:latin typeface="Arial"/>
                <a:cs typeface="Arial"/>
              </a:rPr>
              <a:t>ανθρώπινο κεφάλαιο.</a:t>
            </a:r>
            <a:endParaRPr lang="el-GR" sz="1100"/>
          </a:p>
          <a:p>
            <a:r>
              <a:rPr lang="el-GR" sz="1100" b="1">
                <a:latin typeface="Arial"/>
                <a:cs typeface="Arial"/>
              </a:rPr>
              <a:t>(2) Έδαφος (ή Γη): Ο συντελεστής έδαφος ή γη περιλαμβάνει τη γεωγραφική έκταση, επιφάνεια, υπέδαφος, λίμνες, ποτάμια, θάλασσες καθώς και τις ιδιότητες του εδάφους που είναι χρήσιμες στην παραγωγική διαδικασία</a:t>
            </a:r>
            <a:endParaRPr lang="el-GR" sz="1100"/>
          </a:p>
          <a:p>
            <a:r>
              <a:rPr lang="el-GR" sz="1100">
                <a:latin typeface="Arial"/>
                <a:cs typeface="Arial"/>
              </a:rPr>
              <a:t>Το έδαφος πάνω στο οποίο χτίζεται ένα εργοστάσιο ή ένα σπίτι είναι παραγωγικός συντελεστής, όπως είναι και το έδαφος πάνω στο οποίο φυτρώνουν οι διάφορες καλλιέργειες.</a:t>
            </a:r>
            <a:endParaRPr lang="el-GR" sz="1100"/>
          </a:p>
          <a:p>
            <a:r>
              <a:rPr lang="el-GR" sz="1100" b="1">
                <a:latin typeface="Arial"/>
                <a:cs typeface="Arial"/>
              </a:rPr>
              <a:t>(3) Κεφάλαιο: Ο συντελεστής κεφάλαιο περιλαμβάνει όλα τα προϊόντα που χρησιμοποιούνται στην παραγωγική διαδικασία για την παραγωγή άλλων προϊόντων</a:t>
            </a:r>
            <a:r>
              <a:rPr lang="el-GR" sz="1100">
                <a:latin typeface="Arial"/>
                <a:cs typeface="Arial"/>
              </a:rPr>
              <a:t>.</a:t>
            </a:r>
            <a:endParaRPr lang="el-GR" sz="1100"/>
          </a:p>
          <a:p>
            <a:r>
              <a:rPr lang="el-GR" sz="1100">
                <a:latin typeface="Arial"/>
                <a:cs typeface="Arial"/>
              </a:rPr>
              <a:t>Το κεφάλαιο περιλαμβάνει τα διάφορα μηχανήματα, τα κτίρια, τις εγκαταστάσεις, τα εργαλεία, τα σκεύη, </a:t>
            </a:r>
            <a:r>
              <a:rPr lang="el-GR" sz="1100" err="1">
                <a:latin typeface="Arial"/>
                <a:cs typeface="Arial"/>
              </a:rPr>
              <a:t>κτλ</a:t>
            </a:r>
            <a:endParaRPr lang="el-GR" sz="1100" err="1"/>
          </a:p>
          <a:p>
            <a:r>
              <a:rPr lang="el-GR" sz="1100">
                <a:latin typeface="Arial"/>
                <a:cs typeface="Arial"/>
              </a:rPr>
              <a:t>Πρέπει να τονιστεί ότι τα στοιχεία που αποτελούν τους συντελεστές της παραγωγής μετατρέπονται σε συντελεστές παραγωγής, όταν χρησιμοποιούνται στην παραγωγική</a:t>
            </a:r>
            <a:endParaRPr lang="el-GR" sz="1100"/>
          </a:p>
          <a:p>
            <a:r>
              <a:rPr lang="el-GR" sz="1100">
                <a:latin typeface="Arial"/>
                <a:cs typeface="Arial"/>
              </a:rPr>
              <a:t>διαδικασία. Η ύπαρξη τους και μόνον τους δίνει τη δυνατότητα να γίνουν συντελεστές παραγωγής, αλλά αποκτούν αυτήν την ιδιότητα, όταν πραγματικά χρησιμοποιούνται για την παραγωγή. Ένα στρέμμα γης, π.χ., γίνεται παραγωγικός συντελεστής, όταν καλλιεργείται. Όσο παραμένει ακαλλιέργητο, είναι εν δυνάμει συντελεστής παραγωγής. Το ίδιο ισχύει για την εργασία και το κεφάλαιο.</a:t>
            </a:r>
            <a:endParaRPr lang="el-GR" sz="1100"/>
          </a:p>
          <a:p>
            <a:r>
              <a:rPr lang="el-GR" sz="1100">
                <a:latin typeface="Arial"/>
                <a:cs typeface="Arial"/>
              </a:rPr>
              <a:t>Πολλοί οικονομολόγοι υποστηρίζουν ότι υπάρχει και ένας τέταρτος συντελεστής παραγωγής, που τον ονομάζουν </a:t>
            </a:r>
            <a:r>
              <a:rPr lang="el-GR" sz="1100" b="1">
                <a:latin typeface="Arial"/>
                <a:cs typeface="Arial"/>
              </a:rPr>
              <a:t>επιχειρηματικότητα</a:t>
            </a:r>
            <a:r>
              <a:rPr lang="el-GR" sz="1100">
                <a:latin typeface="Arial"/>
                <a:cs typeface="Arial"/>
              </a:rPr>
              <a:t>.</a:t>
            </a:r>
            <a:endParaRPr lang="el-GR" sz="1100"/>
          </a:p>
          <a:p>
            <a:endParaRPr lang="el-GR" sz="1100"/>
          </a:p>
        </p:txBody>
      </p:sp>
    </p:spTree>
    <p:extLst>
      <p:ext uri="{BB962C8B-B14F-4D97-AF65-F5344CB8AC3E}">
        <p14:creationId xmlns:p14="http://schemas.microsoft.com/office/powerpoint/2010/main" val="3034430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78C8C862-004C-CFBA-3CF0-5CC47C8CAF6F}"/>
              </a:ext>
            </a:extLst>
          </p:cNvPr>
          <p:cNvSpPr>
            <a:spLocks noGrp="1"/>
          </p:cNvSpPr>
          <p:nvPr>
            <p:ph idx="1"/>
          </p:nvPr>
        </p:nvSpPr>
        <p:spPr>
          <a:xfrm>
            <a:off x="838200" y="1825625"/>
            <a:ext cx="10515600" cy="4351338"/>
          </a:xfrm>
        </p:spPr>
        <p:txBody>
          <a:bodyPr vert="horz" lIns="91440" tIns="45720" rIns="91440" bIns="45720" rtlCol="0">
            <a:normAutofit/>
          </a:bodyPr>
          <a:lstStyle/>
          <a:p>
            <a:r>
              <a:rPr lang="el-GR" sz="2000" b="1">
                <a:latin typeface="Arial"/>
                <a:cs typeface="Arial"/>
              </a:rPr>
              <a:t>Ως επιχειρηματικότητα εννοούν την ικανότητα που έχουν ορισμένοι άνθρωποι να διαβλέπουν κέρδος σε διάφορες οικονομικές δραστηριότητες και να αναλαμβάνουν να συνδυάσουν τους άλλους τρεις συντελεστές, για να γίνει η παραγωγή.</a:t>
            </a:r>
            <a:endParaRPr lang="el-GR" sz="2000"/>
          </a:p>
          <a:p>
            <a:r>
              <a:rPr lang="el-GR" sz="2000">
                <a:latin typeface="Arial"/>
                <a:cs typeface="Arial"/>
              </a:rPr>
              <a:t>Άλλοι όμως υποστηρίζουν ότι η επιχειρηματικότητα είναι ένα είδος εργασίας και, συνεπώς, περιλαμβάνεται στον ορισμό του πρώτου παραγωγικού συντελεστή, που αναφέραμε πιο πάνω.</a:t>
            </a:r>
            <a:endParaRPr lang="el-GR" sz="2000"/>
          </a:p>
          <a:p>
            <a:r>
              <a:rPr lang="el-GR" sz="2000">
                <a:latin typeface="Arial"/>
                <a:cs typeface="Arial"/>
              </a:rPr>
              <a:t>Το χαρακτηριστικό στοιχείο των συντελεστών της παραγωγής είναι ότι για κάθε χρονική περίοδο και για κάθε οικονομία θεωρούνται </a:t>
            </a:r>
            <a:r>
              <a:rPr lang="el-GR" sz="2000" b="1">
                <a:latin typeface="Arial"/>
                <a:cs typeface="Arial"/>
              </a:rPr>
              <a:t>δεδομένοι</a:t>
            </a:r>
            <a:r>
              <a:rPr lang="el-GR" sz="2000">
                <a:latin typeface="Arial"/>
                <a:cs typeface="Arial"/>
              </a:rPr>
              <a:t>. Φυσικά σε μακροχρόνιες περιόδους το μέγεθος τους μεταβάλλεται, αλλά βραχυχρόνια μπορούν να θεωρηθούν δεδομένοι. Κατά συνέπεια, τα προϊόντα που μπορούν να παραχθούν με τους συντελεστές αυτούς είναι και αυτά</a:t>
            </a:r>
            <a:r>
              <a:rPr lang="el-GR" sz="2000" b="1">
                <a:latin typeface="Arial"/>
                <a:cs typeface="Arial"/>
              </a:rPr>
              <a:t> δεδομένα. Με άλλα λόγια, επειδή οι ανάγκες των ανθρώπων είναι σχετικά μεγάλες, οι παραγωγικοί συντελεστές και τα προϊόντα που παράγονται απ' αυτούς βρίσκονται σε στενότητα, δηλ. είναι περιορισμένοι σε σχέση με τις ανάγκες των ατόμων.</a:t>
            </a:r>
            <a:endParaRPr lang="el-GR" sz="2000"/>
          </a:p>
          <a:p>
            <a:endParaRPr lang="el-GR" sz="2000"/>
          </a:p>
        </p:txBody>
      </p:sp>
    </p:spTree>
    <p:extLst>
      <p:ext uri="{BB962C8B-B14F-4D97-AF65-F5344CB8AC3E}">
        <p14:creationId xmlns:p14="http://schemas.microsoft.com/office/powerpoint/2010/main" val="1867897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518488F6-92ED-7E4F-E4A2-2F20B3ED146C}"/>
              </a:ext>
            </a:extLst>
          </p:cNvPr>
          <p:cNvSpPr>
            <a:spLocks noGrp="1"/>
          </p:cNvSpPr>
          <p:nvPr>
            <p:ph idx="1"/>
          </p:nvPr>
        </p:nvSpPr>
        <p:spPr>
          <a:xfrm>
            <a:off x="838200" y="1825625"/>
            <a:ext cx="10515600" cy="4351338"/>
          </a:xfrm>
        </p:spPr>
        <p:txBody>
          <a:bodyPr vert="horz" lIns="91440" tIns="45720" rIns="91440" bIns="45720" rtlCol="0">
            <a:normAutofit/>
          </a:bodyPr>
          <a:lstStyle/>
          <a:p>
            <a:r>
              <a:rPr lang="el-GR" sz="1500" b="1">
                <a:latin typeface="Arial"/>
                <a:cs typeface="Arial"/>
              </a:rPr>
              <a:t>(</a:t>
            </a:r>
            <a:r>
              <a:rPr lang="el-GR" sz="1500" b="1" err="1">
                <a:latin typeface="Arial"/>
                <a:cs typeface="Arial"/>
              </a:rPr>
              <a:t>ii</a:t>
            </a:r>
            <a:r>
              <a:rPr lang="el-GR" sz="1500" b="1">
                <a:latin typeface="Arial"/>
                <a:cs typeface="Arial"/>
              </a:rPr>
              <a:t>) </a:t>
            </a:r>
            <a:r>
              <a:rPr lang="el-GR" sz="1500" b="1" err="1">
                <a:latin typeface="Arial"/>
                <a:cs typeface="Arial"/>
              </a:rPr>
              <a:t>To</a:t>
            </a:r>
            <a:r>
              <a:rPr lang="el-GR" sz="1500" b="1">
                <a:latin typeface="Arial"/>
                <a:cs typeface="Arial"/>
              </a:rPr>
              <a:t> κύριο οικονομικό πρόβλημα</a:t>
            </a:r>
            <a:endParaRPr lang="el-GR" sz="1500"/>
          </a:p>
          <a:p>
            <a:r>
              <a:rPr lang="el-GR" sz="1500">
                <a:latin typeface="Arial"/>
                <a:cs typeface="Arial"/>
              </a:rPr>
              <a:t>Μετά την ανάλυση των βασικών εννοιών που είναι απαραίτητες για την εξέταση των επιμέρους οικονομικών προβλημάτων, είναι σκόπιμο να διατυπωθεί ρητά η ουσία του κύριου ή γενικού οικονομικού προβλήματος, από το οποίο προέρχονται όλα τα άλλα οικονομικά προβλήματα</a:t>
            </a:r>
            <a:endParaRPr lang="el-GR" sz="1500"/>
          </a:p>
          <a:p>
            <a:r>
              <a:rPr lang="el-GR" sz="1500" b="1">
                <a:latin typeface="Arial"/>
                <a:cs typeface="Arial"/>
              </a:rPr>
              <a:t>Το οικονομικό πρόβλημα κάθε κοινωνίας προέρχεται από τη διαφορά που υπάρχει μεταξύ του πλήθους των αναγκών που οι άνθρωποι επιδιώκουν να ικανοποιήσουν και του περιορισμένου όγκου των αγαθών που υπάρχουν για την ικανοποίηση αυτών των αναγκών.</a:t>
            </a:r>
            <a:r>
              <a:rPr lang="el-GR" sz="1500">
                <a:latin typeface="Arial"/>
                <a:cs typeface="Arial"/>
              </a:rPr>
              <a:t> Με άλλα λόγια, τα αγαθά που διαθέτει μια οικονομία βρίσκονται σε έλλειψη σχετικά με τις ανάγκες των ανθρώπων. Η ουσία λοιπόν του οικονομικού προβλήματος βρίσκεται στη σχετική έλλειψη ή στενότητα των αγαθών. Αυτήν ακριβώς την έλλειψη αγαθών προσπαθούν οι άνθρωποι να ξεπεράσουν με την οργανωμένη δραστηριότητα, με την ανάπτυξη της τεχνολογίας, με την εξεύρεση νέων παραγωγικών πόρων κτλ.</a:t>
            </a:r>
            <a:endParaRPr lang="el-GR" sz="1500"/>
          </a:p>
          <a:p>
            <a:r>
              <a:rPr lang="el-GR" sz="1500">
                <a:latin typeface="Arial"/>
                <a:cs typeface="Arial"/>
              </a:rPr>
              <a:t>Είδαμε στα προηγούμενα ότι κάθε οικονομικό αγαθό είναι αποτέλεσμα παραγωγικής διαδικασίας, στην οποία χρησιμοποιούνται οι συντελεστές της παραγωγής. </a:t>
            </a:r>
            <a:r>
              <a:rPr lang="el-GR" sz="1500" b="1">
                <a:latin typeface="Arial"/>
                <a:cs typeface="Arial"/>
              </a:rPr>
              <a:t>Κατά συνέπεια,</a:t>
            </a:r>
            <a:endParaRPr lang="el-GR" sz="1500"/>
          </a:p>
          <a:p>
            <a:r>
              <a:rPr lang="el-GR" sz="1500" b="1">
                <a:latin typeface="Arial"/>
                <a:cs typeface="Arial"/>
              </a:rPr>
              <a:t>η σχετική έλλειψη αγαθών είναι στην πραγματικότητα έλλειψη παραγωγικών συντελεστών. Το πρόβλημα αυτό είναι μόνιμο και απασχολεί κάθε κοινωνία.</a:t>
            </a:r>
            <a:endParaRPr lang="el-GR" sz="1500"/>
          </a:p>
          <a:p>
            <a:endParaRPr lang="el-GR" sz="1500"/>
          </a:p>
        </p:txBody>
      </p:sp>
    </p:spTree>
    <p:extLst>
      <p:ext uri="{BB962C8B-B14F-4D97-AF65-F5344CB8AC3E}">
        <p14:creationId xmlns:p14="http://schemas.microsoft.com/office/powerpoint/2010/main" val="3678688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BD65F293-2E2C-0B68-2CCF-A8A47A9AC7CC}"/>
              </a:ext>
            </a:extLst>
          </p:cNvPr>
          <p:cNvSpPr>
            <a:spLocks noGrp="1"/>
          </p:cNvSpPr>
          <p:nvPr>
            <p:ph idx="1"/>
          </p:nvPr>
        </p:nvSpPr>
        <p:spPr>
          <a:xfrm>
            <a:off x="838200" y="1825625"/>
            <a:ext cx="10515600" cy="4351338"/>
          </a:xfrm>
        </p:spPr>
        <p:txBody>
          <a:bodyPr vert="horz" lIns="91440" tIns="45720" rIns="91440" bIns="45720" rtlCol="0">
            <a:normAutofit/>
          </a:bodyPr>
          <a:lstStyle/>
          <a:p>
            <a:r>
              <a:rPr lang="el-GR" sz="1500" b="1">
                <a:latin typeface="Arial"/>
                <a:cs typeface="Arial"/>
              </a:rPr>
              <a:t>(</a:t>
            </a:r>
            <a:r>
              <a:rPr lang="el-GR" sz="1500" b="1" err="1">
                <a:latin typeface="Arial"/>
                <a:cs typeface="Arial"/>
              </a:rPr>
              <a:t>iii</a:t>
            </a:r>
            <a:r>
              <a:rPr lang="el-GR" sz="1500" b="1">
                <a:latin typeface="Arial"/>
                <a:cs typeface="Arial"/>
              </a:rPr>
              <a:t>) Η Καμπύλη Παραγωγικών Δυνατοτήτων</a:t>
            </a:r>
            <a:endParaRPr lang="el-GR" sz="1500"/>
          </a:p>
          <a:p>
            <a:r>
              <a:rPr lang="el-GR" sz="1500">
                <a:latin typeface="Arial"/>
                <a:cs typeface="Arial"/>
              </a:rPr>
              <a:t>Στο τμήμα αυτό εξετάζουμε την καμπύλη των παραγωγικών δυνατοτήτων, η οποία είναι εξαιρετικά χρήσιμο εννοιολογικό εργαλείο. Οι βασικές υποθέσεις πάνω στις οποίες στηρίζεται η καμπύλη παραγωγικών δυνατοτήτων είναι: </a:t>
            </a:r>
            <a:r>
              <a:rPr lang="el-GR" sz="1500" b="1" u="sng">
                <a:latin typeface="Arial"/>
                <a:cs typeface="Arial"/>
              </a:rPr>
              <a:t>Πρώτο</a:t>
            </a:r>
            <a:r>
              <a:rPr lang="el-GR" sz="1500">
                <a:latin typeface="Arial"/>
                <a:cs typeface="Arial"/>
              </a:rPr>
              <a:t>, η οικονομία χρησιμοποιεί όλους τους παραγωγικούς συντελεστές που έχει στη διάθεσή της αποδοτικά (ορθολογικά). </a:t>
            </a:r>
            <a:r>
              <a:rPr lang="el-GR" sz="1500" b="1" u="sng">
                <a:latin typeface="Arial"/>
                <a:cs typeface="Arial"/>
              </a:rPr>
              <a:t>Δεύτερο</a:t>
            </a:r>
            <a:r>
              <a:rPr lang="el-GR" sz="1500">
                <a:latin typeface="Arial"/>
                <a:cs typeface="Arial"/>
              </a:rPr>
              <a:t>, η τεχνολογία της παραγωγής είναι δεδομένη. </a:t>
            </a:r>
            <a:r>
              <a:rPr lang="el-GR" sz="1500" b="1" u="sng">
                <a:latin typeface="Arial"/>
                <a:cs typeface="Arial"/>
              </a:rPr>
              <a:t>Τρίτο</a:t>
            </a:r>
            <a:r>
              <a:rPr lang="el-GR" sz="1500">
                <a:latin typeface="Arial"/>
                <a:cs typeface="Arial"/>
              </a:rPr>
              <a:t>, η οικονομία παράγει δύο μόνο προϊόντα, ψωμί και όπλα. Με αυτές τις υποθέσεις μπορούμε να σύρουμε μία καμπύλη όπως αυτή του διαγράμματος 1.1, η οποία δείχνει όλους τους δυνατούς συνδυασμούς ποσοτήτων που η οικονομία αυτή μπορεί να παράγει. Για παράδειγμα, στο σημείο Α αντιστοιχούν 120 μονάδες ψωμιού και μηδέν μονάδες όπλων. Αυτό δείχνει ότι όλοι οι παραγωγικοί συντελεστές απασχολούνται στην παραγωγή ψωμιού. Το σημείο Β δείχνει παραγωγή 100 μονάδων ψωμιού και, 50 μονάδων όπλων. Σε σχέση με το σημείο Α, αυτό σημαίνει ότι μειώθηκε η παραγωγή ψωμιού, και με τους παραγωγικούς συντελεστές που απελευθερώθηκαν και είναι διαθέσιμοι για άλλο προϊόν, έχουν παραχθεί όπλα. Στο σημείο Γ αντιστοιχούν 70 μονάδες ψωμιού και 65 μονάδες όπλων. Όπως προηγουμένως, η μείωση</a:t>
            </a:r>
            <a:endParaRPr lang="el-GR" sz="1500"/>
          </a:p>
          <a:p>
            <a:r>
              <a:rPr lang="el-GR" sz="1500">
                <a:latin typeface="Arial"/>
                <a:cs typeface="Arial"/>
              </a:rPr>
              <a:t>της παραγωγής ψωμιού κατέστησε δυνατή την αύξηση της παραγωγής όπλων. Τέλος, στο σημείο Δ φαίνεται ότι η οικονομία παράγει μόνο όπλα (80 μονάδες). Στην καμπύλη του διαγράμματος 1.1 θα μπορούσε κανείς να εξετάσει πολλά άλλα σημεία, όπως αυτά που δεν προσδιορίζονται με κάποιο γράμμα. Σε όλες όμως τις περιπτώσεις θα παρατηρήσει κανείς ότι η αύξηση της παραγωγής του ενός προϊόντος σημαίνει μείωση της παραγωγής του άλλου. Αυτό οφείλεται στο ότι βραχυχρόνια η οικονομία έχει δεδομένους παραγωγικούς συντελεστές και δεδομένη τεχνολογία.</a:t>
            </a:r>
            <a:endParaRPr lang="el-GR" sz="1500"/>
          </a:p>
          <a:p>
            <a:endParaRPr lang="el-GR" sz="1500"/>
          </a:p>
        </p:txBody>
      </p:sp>
    </p:spTree>
    <p:extLst>
      <p:ext uri="{BB962C8B-B14F-4D97-AF65-F5344CB8AC3E}">
        <p14:creationId xmlns:p14="http://schemas.microsoft.com/office/powerpoint/2010/main" val="30257341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CE5ABBBF-24F3-298A-2BB9-6A2E6A061FF4}"/>
              </a:ext>
            </a:extLst>
          </p:cNvPr>
          <p:cNvSpPr>
            <a:spLocks noGrp="1"/>
          </p:cNvSpPr>
          <p:nvPr>
            <p:ph idx="1"/>
          </p:nvPr>
        </p:nvSpPr>
        <p:spPr>
          <a:xfrm>
            <a:off x="838200" y="1825625"/>
            <a:ext cx="10515600" cy="4351338"/>
          </a:xfrm>
        </p:spPr>
        <p:txBody>
          <a:bodyPr vert="horz" lIns="91440" tIns="45720" rIns="91440" bIns="45720" rtlCol="0">
            <a:normAutofit/>
          </a:bodyPr>
          <a:lstStyle/>
          <a:p>
            <a:r>
              <a:rPr lang="el-GR" sz="1500" b="1">
                <a:latin typeface="Arial"/>
                <a:cs typeface="Arial"/>
              </a:rPr>
              <a:t>(</a:t>
            </a:r>
            <a:r>
              <a:rPr lang="el-GR" sz="1500" b="1" err="1">
                <a:latin typeface="Arial"/>
                <a:cs typeface="Arial"/>
              </a:rPr>
              <a:t>iv</a:t>
            </a:r>
            <a:r>
              <a:rPr lang="el-GR" sz="1500" b="1">
                <a:latin typeface="Arial"/>
                <a:cs typeface="Arial"/>
              </a:rPr>
              <a:t>) Η Έννοια του Κόστους</a:t>
            </a:r>
            <a:endParaRPr lang="el-GR" sz="1500"/>
          </a:p>
          <a:p>
            <a:r>
              <a:rPr lang="el-GR" sz="1500">
                <a:latin typeface="Arial"/>
                <a:cs typeface="Arial"/>
              </a:rPr>
              <a:t>Για τους περισσότερους ανθρώπους κόστος σημαίνει πληρωμή κάποιου χρηματικού ποσού. Στην πραγματικότητα όμως η έννοια του κόστους είναι πιο ουσιαστική. Πίσω από το χρηματικό ποσό κρύβεται το πραγματικό κόστος που θα εξετάσουμε τώρα.</a:t>
            </a:r>
            <a:endParaRPr lang="el-GR" sz="1500"/>
          </a:p>
          <a:p>
            <a:r>
              <a:rPr lang="el-GR" sz="1500">
                <a:latin typeface="Arial"/>
                <a:cs typeface="Arial"/>
              </a:rPr>
              <a:t>Είδαμε πιο πάνω ότι τα οικονομικά αγαθά και οι συντελεστές που τα παράγουν βρίσκονται σε στενότητα. Αυτό σημαίνει ότι, αν μια οικονομία θελήσει να αυξήσει την ποσότητα ενός αγαθού, πρέπει να μειώσει την ποσότητα κάποιου άλλου.</a:t>
            </a:r>
            <a:endParaRPr lang="el-GR" sz="1500"/>
          </a:p>
          <a:p>
            <a:r>
              <a:rPr lang="el-GR" sz="1500">
                <a:latin typeface="Arial"/>
                <a:cs typeface="Arial"/>
              </a:rPr>
              <a:t>Με άλλα λόγια, η παραγωγή ενός αγαθού δεσμεύει παραγωγικούς συντελεστές που θα μπορούσαν, μέσα σε κάποια όρια, να παράγουν κάποιο άλλο αγαθό. Είναι, λοιπόν φανερό ότι </a:t>
            </a:r>
            <a:r>
              <a:rPr lang="el-GR" sz="1500" b="1">
                <a:latin typeface="Arial"/>
                <a:cs typeface="Arial"/>
              </a:rPr>
              <a:t>παραγωγή κάποιου αγαθού σημαίνει και θυσία των άλλων που θα μπορούσαν να παραχθούν με τους ίδιους παραγωγικούς συντελεστές. Αυτή είναι η πραγματική έννοια του κόστους.</a:t>
            </a:r>
            <a:r>
              <a:rPr lang="el-GR" sz="1500">
                <a:latin typeface="Arial"/>
                <a:cs typeface="Arial"/>
              </a:rPr>
              <a:t> </a:t>
            </a:r>
            <a:r>
              <a:rPr lang="el-GR" sz="1500" u="sng">
                <a:latin typeface="Arial"/>
                <a:cs typeface="Arial"/>
              </a:rPr>
              <a:t>Το πραγματικό κόστος ενός αγαθού είναι τα άλλα αγαθά που θυσιάστηκαν για την παραγωγή του.</a:t>
            </a:r>
            <a:endParaRPr lang="el-GR" sz="1500"/>
          </a:p>
          <a:p>
            <a:r>
              <a:rPr lang="el-GR" sz="1500">
                <a:latin typeface="Arial"/>
                <a:cs typeface="Arial"/>
              </a:rPr>
              <a:t>Για να γίνει κατανοητή η έννοια του πραγματικού κόστους, σκεφτείτε ότι κάθε άνθρωπος έχει στη διάθεσή του 24 ώρες την ημέρα. Οι δραστηριότητες που μπορεί να αναπτύξει κάθε ημέρα είναι περιορισμένες από τη διάρκεια της ημέρας. Αν το άτομο αποφασίσει να πάει στον κινηματογράφο για 3 ώρες, είναι πιθανό να αισθανθεί ορισμένη ευχαρίστηση. Ταυτόχρονα όμως υφίσταται και ένα κόστος, που δεν είναι μόνον η τιμή του εισιτηρίου, αλλά και η απώλεια της ευκαιρίας που είχε να κάνει κάτι άλλο στη διάρκεια των τριών ωρών. Το πραγματικό αυτό κόστος λέγεται και </a:t>
            </a:r>
            <a:r>
              <a:rPr lang="el-GR" sz="1500" b="1">
                <a:latin typeface="Arial"/>
                <a:cs typeface="Arial"/>
              </a:rPr>
              <a:t>κόστος ευκαιρίας</a:t>
            </a:r>
            <a:r>
              <a:rPr lang="el-GR" sz="1500">
                <a:latin typeface="Arial"/>
                <a:cs typeface="Arial"/>
              </a:rPr>
              <a:t> ή ακόμη και </a:t>
            </a:r>
            <a:r>
              <a:rPr lang="el-GR" sz="1500" b="1">
                <a:latin typeface="Arial"/>
                <a:cs typeface="Arial"/>
              </a:rPr>
              <a:t>εναλλακτικό κόστος</a:t>
            </a:r>
            <a:r>
              <a:rPr lang="el-GR" sz="1500">
                <a:latin typeface="Arial"/>
                <a:cs typeface="Arial"/>
              </a:rPr>
              <a:t>.</a:t>
            </a:r>
            <a:endParaRPr lang="el-GR" sz="1500"/>
          </a:p>
          <a:p>
            <a:endParaRPr lang="el-GR" sz="1500"/>
          </a:p>
        </p:txBody>
      </p:sp>
    </p:spTree>
    <p:extLst>
      <p:ext uri="{BB962C8B-B14F-4D97-AF65-F5344CB8AC3E}">
        <p14:creationId xmlns:p14="http://schemas.microsoft.com/office/powerpoint/2010/main" val="28784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74792F31-638B-E311-BF7E-717FD7B49DE1}"/>
              </a:ext>
            </a:extLst>
          </p:cNvPr>
          <p:cNvSpPr>
            <a:spLocks noGrp="1"/>
          </p:cNvSpPr>
          <p:nvPr>
            <p:ph idx="1"/>
          </p:nvPr>
        </p:nvSpPr>
        <p:spPr>
          <a:xfrm>
            <a:off x="838200" y="1825625"/>
            <a:ext cx="10515600" cy="4351338"/>
          </a:xfrm>
        </p:spPr>
        <p:txBody>
          <a:bodyPr vert="horz" lIns="91440" tIns="45720" rIns="91440" bIns="45720" rtlCol="0">
            <a:normAutofit/>
          </a:bodyPr>
          <a:lstStyle/>
          <a:p>
            <a:endParaRPr lang="el-GR" sz="1800">
              <a:latin typeface="Arial"/>
              <a:cs typeface="Arial"/>
            </a:endParaRPr>
          </a:p>
          <a:p>
            <a:r>
              <a:rPr lang="el-GR" sz="1800" b="1">
                <a:latin typeface="Arial"/>
                <a:cs typeface="Arial"/>
              </a:rPr>
              <a:t>9. Το Χρήμα</a:t>
            </a:r>
            <a:endParaRPr lang="el-GR" sz="1800"/>
          </a:p>
          <a:p>
            <a:r>
              <a:rPr lang="el-GR" sz="1800">
                <a:latin typeface="Arial"/>
                <a:cs typeface="Arial"/>
              </a:rPr>
              <a:t>Είναι φανερό ότι ο καταμερισμός των έργων προϋποθέτει ότι τα άτομα μπορούν να ανταλλάσσουν προϊόντα μεταξύ τους, ώστε να ικανοποιούν όλες τις ανάγκες τους. Η </a:t>
            </a:r>
            <a:r>
              <a:rPr lang="el-GR" sz="1800" err="1">
                <a:latin typeface="Arial"/>
                <a:cs typeface="Arial"/>
              </a:rPr>
              <a:t>αναλλαγή</a:t>
            </a:r>
            <a:r>
              <a:rPr lang="el-GR" sz="1800">
                <a:latin typeface="Arial"/>
                <a:cs typeface="Arial"/>
              </a:rPr>
              <a:t> όμως συναντάει πολλές δυσχέρειες και μπορεί να είναι αδύνατη αν δε συμπίπτουν οι επιθυμίες των ατόμων σχετικά με τα προϊόντα που ανταλλάσσουν. Εξαιτίας αυτών των δυσχερειών, οι οικονομίες από πολύ παλιές εποχές ανέπτυξαν διάφορα μέσα ανταλλαγής.</a:t>
            </a:r>
            <a:endParaRPr lang="el-GR" sz="1800"/>
          </a:p>
          <a:p>
            <a:r>
              <a:rPr lang="el-GR" sz="1800" b="1">
                <a:latin typeface="Arial"/>
                <a:cs typeface="Arial"/>
              </a:rPr>
              <a:t>Κάθε αντικείμενο που είναι γενικά αποδεκτό ως μέσο συναλλαγής των αγαθών, επέχει θέση χρήματος. Χρήμα, δηλαδή, είναι </a:t>
            </a:r>
            <a:r>
              <a:rPr lang="el-GR" sz="1800" b="1" err="1">
                <a:latin typeface="Arial"/>
                <a:cs typeface="Arial"/>
              </a:rPr>
              <a:t>ο,τιδήποτε</a:t>
            </a:r>
            <a:r>
              <a:rPr lang="el-GR" sz="1800" b="1">
                <a:latin typeface="Arial"/>
                <a:cs typeface="Arial"/>
              </a:rPr>
              <a:t> η κοινωνία αποδέχεται ως γενικό μέσο ανταλλαγής.</a:t>
            </a:r>
            <a:endParaRPr lang="el-GR" sz="1800"/>
          </a:p>
          <a:p>
            <a:r>
              <a:rPr lang="el-GR" sz="1800">
                <a:latin typeface="Arial"/>
                <a:cs typeface="Arial"/>
              </a:rPr>
              <a:t>Με τη χρησιμοποίηση του χρήματος η ανταλλαγή χωρίζεται σε δύο πράξεις: μια πώληση και μια αγορά. Σε κάθε μεταβίβαση προϊόντος, σε αγορά ή πώληση, αντιστοιχεί μια</a:t>
            </a:r>
            <a:endParaRPr lang="el-GR" sz="1800"/>
          </a:p>
          <a:p>
            <a:r>
              <a:rPr lang="el-GR" sz="1800">
                <a:latin typeface="Arial"/>
                <a:cs typeface="Arial"/>
              </a:rPr>
              <a:t>αντίθετη μεταβίβαση χρήματος. Έτσι, η κυκλοφορία των προϊόντων μέσα στο οικονομικό σύστημα συνοδεύεται από μια αντίθετη σε κατεύθυνση κυκλοφορία χρήματος.</a:t>
            </a:r>
            <a:endParaRPr lang="el-GR" sz="1800"/>
          </a:p>
          <a:p>
            <a:endParaRPr lang="el-GR" sz="1800"/>
          </a:p>
        </p:txBody>
      </p:sp>
    </p:spTree>
    <p:extLst>
      <p:ext uri="{BB962C8B-B14F-4D97-AF65-F5344CB8AC3E}">
        <p14:creationId xmlns:p14="http://schemas.microsoft.com/office/powerpoint/2010/main" val="1852697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C25680F3-45EF-79DE-9736-7E77F4ADFBAD}"/>
              </a:ext>
            </a:extLst>
          </p:cNvPr>
          <p:cNvSpPr>
            <a:spLocks noGrp="1"/>
          </p:cNvSpPr>
          <p:nvPr>
            <p:ph idx="1"/>
          </p:nvPr>
        </p:nvSpPr>
        <p:spPr>
          <a:xfrm>
            <a:off x="838200" y="1825625"/>
            <a:ext cx="10515600" cy="4351338"/>
          </a:xfrm>
        </p:spPr>
        <p:txBody>
          <a:bodyPr vert="horz" lIns="91440" tIns="45720" rIns="91440" bIns="45720" rtlCol="0">
            <a:normAutofit/>
          </a:bodyPr>
          <a:lstStyle/>
          <a:p>
            <a:pPr marL="0" indent="0">
              <a:buNone/>
            </a:pPr>
            <a:endParaRPr lang="el-GR" sz="1100">
              <a:latin typeface="Arial"/>
              <a:cs typeface="Arial"/>
            </a:endParaRPr>
          </a:p>
          <a:p>
            <a:r>
              <a:rPr lang="el-GR" sz="1100" b="1">
                <a:latin typeface="Arial"/>
                <a:cs typeface="Arial"/>
              </a:rPr>
              <a:t>10. Το Οικονομικό Κύκλωμα</a:t>
            </a:r>
            <a:endParaRPr lang="el-GR" sz="1100"/>
          </a:p>
          <a:p>
            <a:r>
              <a:rPr lang="el-GR" sz="1100">
                <a:latin typeface="Arial"/>
                <a:cs typeface="Arial"/>
              </a:rPr>
              <a:t>Ο όρος οικονομικό κύκλωμα χαρακτηρίζει το σύνολο των σχέσεων που δημιουργούνται μεταξύ των βασικών μονάδων ενός οικονομικού συστήματος. Στην απλούστερη μορφή του, το οικονομικό κύκλωμα περιλαμβάνει τις σχέσεις μεταξύ επιχειρήσεων, νοικοκυριών και κράτους και δείχνει τις ροές αγαθών, παραγωγικών συντελεστών και χρήματος που παρατηρούνται στην οικονομία. Το διάγραμμα 1.3. που περιγράφει το οικονομικό κύκλωμα, δείχνει ότι μεταξύ επιχειρήσεων και νοικοκυριών υπάρχουν δύο αντίθετες ροές. Τα προϊόντα που παράγονται από τις επιχειρήσεις ρέουν προς τα νοικοκυριά όπου και καταναλίσκονται. Οι παραγωγικοί συντελεστές που κατέχουν τα νοικοκυριά ρέουν προς τις επιχειρήσεις όπου μετατρέπονται σε προϊόντα. Για καθεμία από τις ροές αυτές υπάρχει μια αντίθετη ροή χρήματος. Βέβαια υπάρχουν και συναλλαγές μεταξύ επιχειρήσεων, οι οποίες όμως δεν εμφανίζονται στο διάγραμμα. </a:t>
            </a:r>
          </a:p>
          <a:p>
            <a:r>
              <a:rPr lang="el-GR" sz="1100" b="1">
                <a:latin typeface="Arial"/>
                <a:cs typeface="Arial"/>
              </a:rPr>
              <a:t>11. Η Αβεβαιότητα στην Οικονομική Ζωή</a:t>
            </a:r>
            <a:endParaRPr lang="el-GR" sz="1100">
              <a:latin typeface="Arial"/>
              <a:cs typeface="Arial"/>
            </a:endParaRPr>
          </a:p>
          <a:p>
            <a:r>
              <a:rPr lang="el-GR" sz="1100">
                <a:latin typeface="Arial"/>
                <a:cs typeface="Arial"/>
              </a:rPr>
              <a:t>Ένας σημαντικός παράγοντας που επηρεάζει την οικονομική ζωή των ανθρώπων είναι η αβεβαιότητα που υπάρχει σχετικά με τα αποτελέσματα των ενεργειών τους. Για παράδειγμα, ο αγρότης που καλλιεργεί τη γη του δεν ξέρει με βεβαιότητα τα αποτελέσματα της παραγωγικής του δραστηριότητας. Οι καιρικές συνθήκες, τα ζιζάνια κτλ. μπορεί να έχουν σοβαρή επίδραση στο τελικό προϊόν. Επίσης, ο εργαζόμενος δε γνωρίζει αν θα συνεχίσει την απασχόλησή του στην ίδια επιχείρηση, αν θα απολυθεί, ή ακόμη αν θα είναι θύμα εργατικού ατυχήματος. Τέλος, ο επιχειρηματίας δε γνωρίζει με βεβαιότητα αν η δραστηριότητά του θα αποδώσει κέρδη ή αν θα έχει ζημίες. Με άλλα λόγια, σε όλα τα </a:t>
            </a:r>
            <a:r>
              <a:rPr lang="el-GR" sz="1100" err="1">
                <a:latin typeface="Arial"/>
                <a:cs typeface="Arial"/>
              </a:rPr>
              <a:t>οικονομούντα</a:t>
            </a:r>
            <a:r>
              <a:rPr lang="el-GR" sz="1100">
                <a:latin typeface="Arial"/>
                <a:cs typeface="Arial"/>
              </a:rPr>
              <a:t> άτομα υπάρχει ένα σημαντικό στοιχείο αβεβαιότητας σχετικά με το αποτέλεσμα των ενεργειών τους. Κατά συνέπεια, </a:t>
            </a:r>
            <a:r>
              <a:rPr lang="el-GR" sz="1100" u="sng">
                <a:latin typeface="Arial"/>
                <a:cs typeface="Arial"/>
              </a:rPr>
              <a:t>η λήψη των αποφάσεών τους δε βασίζεται στη βεβαιότητα του αποτελέσματος, αλλά στις προσδοκίες που τα άτομα διαμορφώνουν για τα αποτελέσματα των </a:t>
            </a:r>
            <a:r>
              <a:rPr lang="el-GR" sz="1100" u="sng" err="1">
                <a:latin typeface="Arial"/>
                <a:cs typeface="Arial"/>
              </a:rPr>
              <a:t>πράξεών</a:t>
            </a:r>
            <a:r>
              <a:rPr lang="el-GR" sz="1100" u="sng">
                <a:latin typeface="Arial"/>
                <a:cs typeface="Arial"/>
              </a:rPr>
              <a:t> τους.</a:t>
            </a:r>
            <a:endParaRPr lang="el-GR" sz="1100"/>
          </a:p>
          <a:p>
            <a:r>
              <a:rPr lang="el-GR" sz="1100">
                <a:latin typeface="Arial"/>
                <a:cs typeface="Arial"/>
              </a:rPr>
              <a:t>Αξίζει να σημειωθεί ότι η αβεβαιότητα που υπάρχει στην οικονομική ζωή έχει οδηγήσει τα άτομα στην ανάπτυξη μεθόδων για την ολική ή μερική εξασφάλισή τους. Σ' αυτήν την προσπάθεια βασίζεται ο κλάδος των ασφαλίσεων, που στη σύγχρονη οικονομία έχει τεράστια ανάπτυξη.</a:t>
            </a:r>
            <a:endParaRPr lang="el-GR" sz="1100"/>
          </a:p>
          <a:p>
            <a:endParaRPr lang="el-GR" sz="1100">
              <a:latin typeface="Arial"/>
              <a:cs typeface="Arial"/>
            </a:endParaRPr>
          </a:p>
        </p:txBody>
      </p:sp>
    </p:spTree>
    <p:extLst>
      <p:ext uri="{BB962C8B-B14F-4D97-AF65-F5344CB8AC3E}">
        <p14:creationId xmlns:p14="http://schemas.microsoft.com/office/powerpoint/2010/main" val="1273023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ACA2EA0-FFD3-42EC-9406-B595015ED9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D5288BCE-665C-472A-8C43-664BCFA31E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8762" y="1247775"/>
            <a:ext cx="9144000" cy="3007447"/>
          </a:xfrm>
          <a:prstGeom prst="rect">
            <a:avLst/>
          </a:prstGeom>
          <a:solidFill>
            <a:schemeClr val="bg1"/>
          </a:solidFill>
          <a:ln w="12700">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Τίτλος 1">
            <a:extLst>
              <a:ext uri="{FF2B5EF4-FFF2-40B4-BE49-F238E27FC236}">
                <a16:creationId xmlns:a16="http://schemas.microsoft.com/office/drawing/2014/main" id="{5C40B3A4-25A9-B714-31EF-E60B76FEB738}"/>
              </a:ext>
            </a:extLst>
          </p:cNvPr>
          <p:cNvSpPr>
            <a:spLocks noGrp="1"/>
          </p:cNvSpPr>
          <p:nvPr>
            <p:ph type="title"/>
          </p:nvPr>
        </p:nvSpPr>
        <p:spPr>
          <a:xfrm>
            <a:off x="1804988" y="1442172"/>
            <a:ext cx="8582025" cy="2177328"/>
          </a:xfrm>
        </p:spPr>
        <p:txBody>
          <a:bodyPr vert="horz" lIns="91440" tIns="45720" rIns="91440" bIns="45720" rtlCol="0" anchor="ctr">
            <a:normAutofit/>
          </a:bodyPr>
          <a:lstStyle/>
          <a:p>
            <a:pPr algn="ctr"/>
            <a:r>
              <a:rPr lang="en-US" sz="6600" kern="1200">
                <a:solidFill>
                  <a:schemeClr val="tx1"/>
                </a:solidFill>
                <a:latin typeface="+mj-lt"/>
                <a:ea typeface="+mj-ea"/>
                <a:cs typeface="+mj-cs"/>
              </a:rPr>
              <a:t>ΤΕΛΟΣ 1 ΕΝΟΤΗΤΑΣ !</a:t>
            </a:r>
          </a:p>
        </p:txBody>
      </p:sp>
      <p:sp>
        <p:nvSpPr>
          <p:cNvPr id="21" name="Rectangle: Rounded Corners 20">
            <a:extLst>
              <a:ext uri="{FF2B5EF4-FFF2-40B4-BE49-F238E27FC236}">
                <a16:creationId xmlns:a16="http://schemas.microsoft.com/office/drawing/2014/main" id="{46C57131-53A7-4C1A-BEA8-25F06A06AD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87872" y="3912322"/>
            <a:ext cx="7225780"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κειμένου 2">
            <a:extLst>
              <a:ext uri="{FF2B5EF4-FFF2-40B4-BE49-F238E27FC236}">
                <a16:creationId xmlns:a16="http://schemas.microsoft.com/office/drawing/2014/main" id="{F51685ED-1E51-3D0D-62DE-23986A91B1FA}"/>
              </a:ext>
            </a:extLst>
          </p:cNvPr>
          <p:cNvSpPr>
            <a:spLocks noGrp="1"/>
          </p:cNvSpPr>
          <p:nvPr>
            <p:ph type="body" idx="1"/>
          </p:nvPr>
        </p:nvSpPr>
        <p:spPr>
          <a:xfrm>
            <a:off x="2566988" y="3962400"/>
            <a:ext cx="7058025" cy="581025"/>
          </a:xfrm>
        </p:spPr>
        <p:txBody>
          <a:bodyPr vert="horz" lIns="91440" tIns="45720" rIns="91440" bIns="45720" rtlCol="0" anchor="ctr">
            <a:normAutofit/>
          </a:bodyPr>
          <a:lstStyle/>
          <a:p>
            <a:pPr algn="ctr"/>
            <a:endParaRPr lang="en-US" sz="2800" kern="1200">
              <a:solidFill>
                <a:srgbClr val="FFFFFF"/>
              </a:solidFill>
              <a:latin typeface="+mn-lt"/>
              <a:ea typeface="+mn-ea"/>
              <a:cs typeface="+mn-cs"/>
            </a:endParaRPr>
          </a:p>
        </p:txBody>
      </p:sp>
    </p:spTree>
    <p:extLst>
      <p:ext uri="{BB962C8B-B14F-4D97-AF65-F5344CB8AC3E}">
        <p14:creationId xmlns:p14="http://schemas.microsoft.com/office/powerpoint/2010/main" val="3614221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Arc 2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A514AD24-06E8-65E2-94B6-0D1E628E12FA}"/>
              </a:ext>
            </a:extLst>
          </p:cNvPr>
          <p:cNvSpPr>
            <a:spLocks noGrp="1"/>
          </p:cNvSpPr>
          <p:nvPr>
            <p:ph idx="1"/>
          </p:nvPr>
        </p:nvSpPr>
        <p:spPr>
          <a:xfrm>
            <a:off x="838200" y="1825625"/>
            <a:ext cx="10515600" cy="4351338"/>
          </a:xfrm>
        </p:spPr>
        <p:txBody>
          <a:bodyPr vert="horz" lIns="91440" tIns="45720" rIns="91440" bIns="45720" rtlCol="0">
            <a:normAutofit/>
          </a:bodyPr>
          <a:lstStyle/>
          <a:p>
            <a:r>
              <a:rPr lang="el-GR" sz="1500" b="1">
                <a:latin typeface="Arial"/>
                <a:cs typeface="Arial"/>
              </a:rPr>
              <a:t>1. Εισαγωγή</a:t>
            </a:r>
            <a:endParaRPr lang="el-GR" sz="1500"/>
          </a:p>
          <a:p>
            <a:r>
              <a:rPr lang="el-GR" sz="1500" b="1">
                <a:latin typeface="Arial"/>
                <a:cs typeface="Arial"/>
              </a:rPr>
              <a:t>Αντικείμενο της Πολιτικής Οικονομίας (ή της Οικονομικής Επιστήμης) είναι η μελέτη των οικονομικών προβλημάτων που δημιουργούνται μέσα σε μια κοινωνία.</a:t>
            </a:r>
            <a:r>
              <a:rPr lang="el-GR" sz="1500">
                <a:latin typeface="Arial"/>
                <a:cs typeface="Arial"/>
              </a:rPr>
              <a:t> Τα προβλήματα αυτά είναι πολλά και ποικίλα. Όμως μπορούν να καταταγούν σε τέσσερις κατηγορίες, που μπορούν να εκφραστούν με την μορφή ερωτημάτων ως εξής:</a:t>
            </a:r>
            <a:endParaRPr lang="el-GR" sz="1500"/>
          </a:p>
          <a:p>
            <a:r>
              <a:rPr lang="el-GR" sz="1500">
                <a:latin typeface="Arial"/>
                <a:cs typeface="Arial"/>
              </a:rPr>
              <a:t>Ποια προϊόντα παράγονται σε μια κοινωνία και σε τι ποσότητες, (σε μια ορισμένη χρονική περίοδο, π .χ. ένα έτος);</a:t>
            </a:r>
            <a:endParaRPr lang="el-GR" sz="1500"/>
          </a:p>
          <a:p>
            <a:r>
              <a:rPr lang="el-GR" sz="1500">
                <a:latin typeface="Arial"/>
                <a:cs typeface="Arial"/>
              </a:rPr>
              <a:t>Με ποιον τρόπο παράγονται αυτά τα προϊόντα;</a:t>
            </a:r>
            <a:endParaRPr lang="el-GR" sz="1500"/>
          </a:p>
          <a:p>
            <a:r>
              <a:rPr lang="el-GR" sz="1500">
                <a:latin typeface="Arial"/>
                <a:cs typeface="Arial"/>
              </a:rPr>
              <a:t>Πώς γίνεται η διανομή των προϊόντων στα μέλη της κοινωνίας;</a:t>
            </a:r>
            <a:endParaRPr lang="el-GR" sz="1500"/>
          </a:p>
          <a:p>
            <a:r>
              <a:rPr lang="el-GR" sz="1500">
                <a:latin typeface="Arial"/>
                <a:cs typeface="Arial"/>
              </a:rPr>
              <a:t>Πώς μπορεί να αυξηθεί η ποσότητα των παραγόμενων προϊόντων πώς δηλαδή αναπτύσσεται η οικονομία μιας κοινωνίας;</a:t>
            </a:r>
            <a:endParaRPr lang="el-GR" sz="1500"/>
          </a:p>
          <a:p>
            <a:r>
              <a:rPr lang="el-GR" sz="1500">
                <a:latin typeface="Arial"/>
                <a:cs typeface="Arial"/>
              </a:rPr>
              <a:t>Η σημασία αυτών των ερωτημάτων γίνεται εύκολα αντιληπτή, αν εξετάσουμε μια εξαιρετικά απλή και υποθετική οικονομία, σαν αυτή του Ροβινσώνα Κρούσου. Ο Κρούσος είναι ο ήρωας του ομώνυμου έργου του άγγλου συγγραφέα Daniel Defoe (1660-1731), που ναυαγεί σε ένα έρημο νησί και ζει εκεί για ένα μεγάλο χρονικό διάστημα. Η οικονομία του Κρούσου, δηλ. του ενός ατόμου, μέσα στο φυσικό περιβάλλον του νησιού έχει χρησιμοποιηθεί πολλές φορές ως παράδειγμα μιας απλής οικονομίας.</a:t>
            </a:r>
            <a:endParaRPr lang="el-GR" sz="1500"/>
          </a:p>
          <a:p>
            <a:endParaRPr lang="el-GR" sz="1500"/>
          </a:p>
        </p:txBody>
      </p:sp>
    </p:spTree>
    <p:extLst>
      <p:ext uri="{BB962C8B-B14F-4D97-AF65-F5344CB8AC3E}">
        <p14:creationId xmlns:p14="http://schemas.microsoft.com/office/powerpoint/2010/main" val="1589152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CE61362A-531B-8015-C417-7AD3EB9818C8}"/>
              </a:ext>
            </a:extLst>
          </p:cNvPr>
          <p:cNvSpPr>
            <a:spLocks noGrp="1"/>
          </p:cNvSpPr>
          <p:nvPr>
            <p:ph idx="1"/>
          </p:nvPr>
        </p:nvSpPr>
        <p:spPr>
          <a:xfrm>
            <a:off x="838200" y="1825625"/>
            <a:ext cx="10515600" cy="4351338"/>
          </a:xfrm>
        </p:spPr>
        <p:txBody>
          <a:bodyPr vert="horz" lIns="91440" tIns="45720" rIns="91440" bIns="45720" rtlCol="0">
            <a:normAutofit/>
          </a:bodyPr>
          <a:lstStyle/>
          <a:p>
            <a:r>
              <a:rPr lang="el-GR" sz="1100" b="1">
                <a:latin typeface="Arial"/>
                <a:cs typeface="Arial"/>
              </a:rPr>
              <a:t>2. Η Οικονομία του </a:t>
            </a:r>
            <a:r>
              <a:rPr lang="el-GR" sz="1100" b="1" err="1">
                <a:latin typeface="Arial"/>
                <a:cs typeface="Arial"/>
              </a:rPr>
              <a:t>Ροβινσώνα</a:t>
            </a:r>
            <a:r>
              <a:rPr lang="el-GR" sz="1100" b="1">
                <a:latin typeface="Arial"/>
                <a:cs typeface="Arial"/>
              </a:rPr>
              <a:t> Κρούσου</a:t>
            </a:r>
            <a:endParaRPr lang="el-GR" sz="1100">
              <a:latin typeface="Arial"/>
              <a:cs typeface="Arial"/>
            </a:endParaRPr>
          </a:p>
          <a:p>
            <a:r>
              <a:rPr lang="el-GR" sz="1100">
                <a:latin typeface="Arial"/>
                <a:cs typeface="Arial"/>
              </a:rPr>
              <a:t>Στην απλή οικονομία του Κρούσου, η κοινωνία, δηλ. ο ίδιος ο </a:t>
            </a:r>
            <a:r>
              <a:rPr lang="el-GR" sz="1100" err="1">
                <a:latin typeface="Arial"/>
                <a:cs typeface="Arial"/>
              </a:rPr>
              <a:t>Κρούσος</a:t>
            </a:r>
            <a:r>
              <a:rPr lang="el-GR" sz="1100">
                <a:latin typeface="Arial"/>
                <a:cs typeface="Arial"/>
              </a:rPr>
              <a:t>, πρέπει να απαντήσει και στα τέσσερα ερωτήματα που ετέθησαν πιο πάνω.</a:t>
            </a:r>
          </a:p>
          <a:p>
            <a:r>
              <a:rPr lang="el-GR" sz="1100">
                <a:latin typeface="Arial"/>
                <a:cs typeface="Arial"/>
              </a:rPr>
              <a:t>Το πρώτο ερώτημα αφορά τις ενέργειες που πρέπει να κάνει ο </a:t>
            </a:r>
            <a:r>
              <a:rPr lang="el-GR" sz="1100" err="1">
                <a:latin typeface="Arial"/>
                <a:cs typeface="Arial"/>
              </a:rPr>
              <a:t>Κρούσος</a:t>
            </a:r>
            <a:r>
              <a:rPr lang="el-GR" sz="1100">
                <a:latin typeface="Arial"/>
                <a:cs typeface="Arial"/>
              </a:rPr>
              <a:t> για να επιβιώσει, δηλ. για να εξασφαλίσει τροφή, ένδυση και στέγη. Τι θα κάνει ο </a:t>
            </a:r>
            <a:r>
              <a:rPr lang="el-GR" sz="1100" err="1">
                <a:latin typeface="Arial"/>
                <a:cs typeface="Arial"/>
              </a:rPr>
              <a:t>Κρούσος</a:t>
            </a:r>
            <a:r>
              <a:rPr lang="el-GR" sz="1100">
                <a:latin typeface="Arial"/>
                <a:cs typeface="Arial"/>
              </a:rPr>
              <a:t>; Θα συλλέξει καρπούς από τα δέντρα και τα φυτά, θα ψαρέψει ή θα κυνηγήσει, για να εξασφαλίσει τροφή; Θα κατασκευάσει μια καλύβα ή θα βρει κάποια σπηλιά για να μην παγώσει τη νύχτα; Τα ερωτήματα αυτά είναι ουσιαστικά και έχουν σχέση με το ποια και πόσα προϊόντα θα παραχθούν σ' αυτήν την οικονομία με τους δεδομένους οικονομικούς πόρους.</a:t>
            </a:r>
          </a:p>
          <a:p>
            <a:r>
              <a:rPr lang="el-GR" sz="1100">
                <a:latin typeface="Arial"/>
                <a:cs typeface="Arial"/>
              </a:rPr>
              <a:t>Ας υποθέσουμε ότι ο </a:t>
            </a:r>
            <a:r>
              <a:rPr lang="el-GR" sz="1100" err="1">
                <a:latin typeface="Arial"/>
                <a:cs typeface="Arial"/>
              </a:rPr>
              <a:t>Κρούσος</a:t>
            </a:r>
            <a:r>
              <a:rPr lang="el-GR" sz="1100">
                <a:latin typeface="Arial"/>
                <a:cs typeface="Arial"/>
              </a:rPr>
              <a:t> αποφασίζει να φτιάξει μια καλύβα. Τι υλικά από εκείνα που διαθέτει θα χρησιμοποιήσει; Πώς θα τα συνδυάσει; Σε ποιο σημείο του νησιού θα τη φτιάξει; Τα ερωτήματα αυτά έχουν σχέση με τον τρόπο με τον οποίο γίνεται η παραγωγή, με τη δεύτερη δηλ. κατηγορία προβλημάτων. Στην ουσία αναφέρονται στην τεχνολογία της παραγωγικής διαδικασίας.</a:t>
            </a:r>
          </a:p>
          <a:p>
            <a:r>
              <a:rPr lang="el-GR" sz="1100">
                <a:latin typeface="Arial"/>
                <a:cs typeface="Arial"/>
              </a:rPr>
              <a:t>Το τρίτο, της διανομής των προϊόντων, δεν έχει έννοια στην περίπτωση της οικονομίας του ενός ατόμου. Ότι παράγει ο </a:t>
            </a:r>
            <a:r>
              <a:rPr lang="el-GR" sz="1100" err="1">
                <a:latin typeface="Arial"/>
                <a:cs typeface="Arial"/>
              </a:rPr>
              <a:t>Κρούσος</a:t>
            </a:r>
            <a:r>
              <a:rPr lang="el-GR" sz="1100">
                <a:latin typeface="Arial"/>
                <a:cs typeface="Arial"/>
              </a:rPr>
              <a:t> με τα διαθέσιμα υλικά ανήκει σε αυτόν διότι δεν υπάρχει</a:t>
            </a:r>
          </a:p>
          <a:p>
            <a:r>
              <a:rPr lang="el-GR" sz="1100">
                <a:latin typeface="Arial"/>
                <a:cs typeface="Arial"/>
              </a:rPr>
              <a:t>άλλο άτομο. Αν υπήρχε και συμμετείχε στην παραγωγή σε συνεργασία με τον </a:t>
            </a:r>
            <a:r>
              <a:rPr lang="el-GR" sz="1100" err="1">
                <a:latin typeface="Arial"/>
                <a:cs typeface="Arial"/>
              </a:rPr>
              <a:t>Κρούσο</a:t>
            </a:r>
            <a:r>
              <a:rPr lang="el-GR" sz="1100">
                <a:latin typeface="Arial"/>
                <a:cs typeface="Arial"/>
              </a:rPr>
              <a:t>, τότε θα </a:t>
            </a:r>
            <a:r>
              <a:rPr lang="el-GR" sz="1100" err="1">
                <a:latin typeface="Arial"/>
                <a:cs typeface="Arial"/>
              </a:rPr>
              <a:t>προέκυπτε</a:t>
            </a:r>
            <a:r>
              <a:rPr lang="el-GR" sz="1100">
                <a:latin typeface="Arial"/>
                <a:cs typeface="Arial"/>
              </a:rPr>
              <a:t> το πρόβλημα της διανομής των προϊόντων μεταξύ των δύο ατόμων.</a:t>
            </a:r>
          </a:p>
          <a:p>
            <a:r>
              <a:rPr lang="el-GR" sz="1100">
                <a:latin typeface="Arial"/>
                <a:cs typeface="Arial"/>
              </a:rPr>
              <a:t>Το τέταρτο, αυτό της οικονομικής ανάπτυξης, έχει σχέση με τους τρόπους που πρέπει να σκεφτεί ο </a:t>
            </a:r>
            <a:r>
              <a:rPr lang="el-GR" sz="1100" err="1">
                <a:latin typeface="Arial"/>
                <a:cs typeface="Arial"/>
              </a:rPr>
              <a:t>Κρούσος</a:t>
            </a:r>
            <a:r>
              <a:rPr lang="el-GR" sz="1100">
                <a:latin typeface="Arial"/>
                <a:cs typeface="Arial"/>
              </a:rPr>
              <a:t>, για να αυξήσει την ποσότητα των προϊόντων που μπορεί να παράγει. Μπορεί, π.χ., να φτιάξει δίχτυ για να ψαρεύει μεγαλύτερη ποσότητα ψαριών, να επινοήσει παγίδες για να πιάνει ζώα ή να φτιάξει σκάλες για τη συλλογή των καρπών. Με τους τρόπους αυτούς ο </a:t>
            </a:r>
            <a:r>
              <a:rPr lang="el-GR" sz="1100" err="1">
                <a:latin typeface="Arial"/>
                <a:cs typeface="Arial"/>
              </a:rPr>
              <a:t>Κρούσος</a:t>
            </a:r>
            <a:r>
              <a:rPr lang="el-GR" sz="1100">
                <a:latin typeface="Arial"/>
                <a:cs typeface="Arial"/>
              </a:rPr>
              <a:t> δημιουργεί κεφάλαιο και τεχνολογία και αναπτύσσει την οικονομία του.</a:t>
            </a:r>
          </a:p>
          <a:p>
            <a:r>
              <a:rPr lang="el-GR" sz="1100">
                <a:latin typeface="Arial"/>
                <a:cs typeface="Arial"/>
              </a:rPr>
              <a:t>Η οικονομία του </a:t>
            </a:r>
            <a:r>
              <a:rPr lang="el-GR" sz="1100" err="1">
                <a:latin typeface="Arial"/>
                <a:cs typeface="Arial"/>
              </a:rPr>
              <a:t>Ροβινσώνα</a:t>
            </a:r>
            <a:r>
              <a:rPr lang="el-GR" sz="1100">
                <a:latin typeface="Arial"/>
                <a:cs typeface="Arial"/>
              </a:rPr>
              <a:t> Κρούσου περιέχει ένα στοιχείο που την κάνει εξαιρετικά απλή και διαφορετική από τις σύγχρονες οικονομίες. Το στοιχείο αυτό είναι ότι όλες οι αποφάσεις λαμβάνονται από το ίδιο άτομο. Αντίθετα, στις σύγχρονες οικονομίες εκατομμύρια άτομα παίρνουν ταυτόχρονα, αλλά χωριστά τις δικές τους αποφάσεις και το αποτέλεσμα αυτών των αποφάσεων προκύπτει μέσω πολύπλοκων μηχανισμών. Σκοπός του παρόντος βιβλίου είναι να περιγράψει και να αναλύσει τους τρόπους με τους οποίους λαμβάνονται οι αποφάσεις και την αλληλεπίδραση των αποφάσεων μέσω του μηχανισμού της αγοράς.</a:t>
            </a:r>
          </a:p>
          <a:p>
            <a:endParaRPr lang="el-GR" sz="1100"/>
          </a:p>
        </p:txBody>
      </p:sp>
    </p:spTree>
    <p:extLst>
      <p:ext uri="{BB962C8B-B14F-4D97-AF65-F5344CB8AC3E}">
        <p14:creationId xmlns:p14="http://schemas.microsoft.com/office/powerpoint/2010/main" val="1031589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BF4AD681-2EA8-CD8E-6BCA-341AAB4A9808}"/>
              </a:ext>
            </a:extLst>
          </p:cNvPr>
          <p:cNvSpPr>
            <a:spLocks noGrp="1"/>
          </p:cNvSpPr>
          <p:nvPr>
            <p:ph idx="1"/>
          </p:nvPr>
        </p:nvSpPr>
        <p:spPr>
          <a:xfrm>
            <a:off x="838200" y="1825625"/>
            <a:ext cx="10515600" cy="4351338"/>
          </a:xfrm>
        </p:spPr>
        <p:txBody>
          <a:bodyPr vert="horz" lIns="91440" tIns="45720" rIns="91440" bIns="45720" rtlCol="0">
            <a:normAutofit/>
          </a:bodyPr>
          <a:lstStyle/>
          <a:p>
            <a:r>
              <a:rPr lang="el-GR" sz="1500" b="1">
                <a:latin typeface="Arial"/>
                <a:cs typeface="Arial"/>
              </a:rPr>
              <a:t>3. Οι ανάγκες</a:t>
            </a:r>
            <a:endParaRPr lang="el-GR" sz="1500"/>
          </a:p>
          <a:p>
            <a:r>
              <a:rPr lang="el-GR" sz="1500">
                <a:latin typeface="Arial"/>
                <a:cs typeface="Arial"/>
              </a:rPr>
              <a:t>Η ζήτηση των αγαθών είναι αποτέλεσμα της συμπεριφοράς των ανθρώπων, στην προσπάθειά τους να ικανοποιήσουν τις πολλές και διάφορες ανάγκες τους. Την οικονομία ενδιαφέρουν </a:t>
            </a:r>
            <a:r>
              <a:rPr lang="el-GR" sz="1500" b="1">
                <a:latin typeface="Arial"/>
                <a:cs typeface="Arial"/>
              </a:rPr>
              <a:t>οι οικονομικές ανάγκες</a:t>
            </a:r>
            <a:r>
              <a:rPr lang="el-GR" sz="1500">
                <a:latin typeface="Arial"/>
                <a:cs typeface="Arial"/>
              </a:rPr>
              <a:t>, εκείνες, δηλαδή, που για την ικανοποίησή τους χρησιμοποιούνται οικονομικά αγαθά.</a:t>
            </a:r>
            <a:endParaRPr lang="el-GR" sz="1500"/>
          </a:p>
          <a:p>
            <a:r>
              <a:rPr lang="el-GR" sz="1500" b="1">
                <a:latin typeface="Arial"/>
                <a:cs typeface="Arial"/>
              </a:rPr>
              <a:t>Ιδιότητες των αναγκών</a:t>
            </a:r>
            <a:endParaRPr lang="el-GR" sz="1500"/>
          </a:p>
          <a:p>
            <a:r>
              <a:rPr lang="el-GR" sz="1500" b="1">
                <a:latin typeface="Arial"/>
                <a:cs typeface="Arial"/>
              </a:rPr>
              <a:t>α) Εξέλιξη</a:t>
            </a:r>
            <a:endParaRPr lang="el-GR" sz="1500"/>
          </a:p>
          <a:p>
            <a:r>
              <a:rPr lang="el-GR" sz="1500">
                <a:latin typeface="Arial"/>
                <a:cs typeface="Arial"/>
              </a:rPr>
              <a:t>Ο όρος εξέλιξη αναφέρεται στη διαφοροποίηση των αγαθών που χρησιμοποιούνται για την ικανοποίηση της ίδιας ανάγκης. Για παράδειγμα, την ανάγκη του για θέρμανση ο άνθρωπος την ικανοποιούσε πολύ παλιά με φωτιά, αργότερα με σόμπες -αρχικά ξύλου, μετά υγραερίου ή ηλεκτρικού ρεύματος και στη σύγχρονη εποχή με καλοριφέρ ή κλιματιστικό μηχάνημα.</a:t>
            </a:r>
            <a:endParaRPr lang="el-GR" sz="1500"/>
          </a:p>
          <a:p>
            <a:r>
              <a:rPr lang="el-GR" sz="1500" b="1">
                <a:latin typeface="Arial"/>
                <a:cs typeface="Arial"/>
              </a:rPr>
              <a:t>β) Πολλαπλασιασμός</a:t>
            </a:r>
            <a:endParaRPr lang="el-GR" sz="1500"/>
          </a:p>
          <a:p>
            <a:r>
              <a:rPr lang="el-GR" sz="1500">
                <a:latin typeface="Arial"/>
                <a:cs typeface="Arial"/>
              </a:rPr>
              <a:t>Πολλαπλασιασμός των αναγκών σημαίνει δημιουργία νέων αναγκών. Για παράδειγμα, η ανάγκη για τηλεόραση δεν υπήρχε για τον Έλληνα καταναλωτή πριν το 1965, ενώ σήμερα υπάρχει σε κάθε σπίτι μια συσκευή τηλεόρασης. Βασικοί λόγοι που συντελούν στον πολλαπλασιασμό και την εξέλιξη των αναγκών είναι οι εξής:</a:t>
            </a:r>
            <a:endParaRPr lang="en-US" sz="1500">
              <a:latin typeface="Aptos" panose="020B0004020202020204"/>
              <a:cs typeface="Arial"/>
            </a:endParaRPr>
          </a:p>
          <a:p>
            <a:pPr marL="0" indent="0">
              <a:buNone/>
            </a:pPr>
            <a:br>
              <a:rPr lang="en-US" sz="1500"/>
            </a:br>
            <a:endParaRPr lang="en-US" sz="1500"/>
          </a:p>
        </p:txBody>
      </p:sp>
    </p:spTree>
    <p:extLst>
      <p:ext uri="{BB962C8B-B14F-4D97-AF65-F5344CB8AC3E}">
        <p14:creationId xmlns:p14="http://schemas.microsoft.com/office/powerpoint/2010/main" val="2170947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9BF3D8CC-1006-6555-0CD3-AA5883C677CF}"/>
              </a:ext>
            </a:extLst>
          </p:cNvPr>
          <p:cNvSpPr>
            <a:spLocks noGrp="1"/>
          </p:cNvSpPr>
          <p:nvPr>
            <p:ph idx="1"/>
          </p:nvPr>
        </p:nvSpPr>
        <p:spPr>
          <a:xfrm>
            <a:off x="838200" y="1825625"/>
            <a:ext cx="10515600" cy="4351338"/>
          </a:xfrm>
        </p:spPr>
        <p:txBody>
          <a:bodyPr vert="horz" lIns="91440" tIns="45720" rIns="91440" bIns="45720" rtlCol="0">
            <a:normAutofit/>
          </a:bodyPr>
          <a:lstStyle/>
          <a:p>
            <a:r>
              <a:rPr lang="el-GR" sz="1300" b="1">
                <a:latin typeface="Arial"/>
                <a:cs typeface="Arial"/>
              </a:rPr>
              <a:t>1. Η τεχνολογία.</a:t>
            </a:r>
            <a:r>
              <a:rPr lang="el-GR" sz="1300">
                <a:latin typeface="Arial"/>
                <a:cs typeface="Arial"/>
              </a:rPr>
              <a:t> Αποτέλεσμα της τεχνολογικής προόδου είναι η συνεχής ανακάλυψη νέων προϊόντων. Από τα νέα αυτά προϊόντα, άλλα καλύπτουν περισσότερο ικανοποιητικά τις ήδη υπάρχουσες ανάγκες, όπως η ηλεκτρονική φωτογραφική μηχανή, και άλλα δημιουργούν νέες ανάγκες, όπως ο ηλεκτρονικός υπολογιστής.</a:t>
            </a:r>
            <a:endParaRPr lang="el-GR" sz="1300"/>
          </a:p>
          <a:p>
            <a:r>
              <a:rPr lang="el-GR" sz="1300" b="1">
                <a:latin typeface="Arial"/>
                <a:cs typeface="Arial"/>
              </a:rPr>
              <a:t>2. Η μίμηση.</a:t>
            </a:r>
            <a:r>
              <a:rPr lang="el-GR" sz="1300">
                <a:latin typeface="Arial"/>
                <a:cs typeface="Arial"/>
              </a:rPr>
              <a:t> Η έμφυτη τάση των ανθρώπων να μιμούνται τους άλλους συντελεί στη δημιουργία νέων αναγκών. Για παράδειγμα, η κατανάλωση χριστουγεννιάτικων δέντρων στη χώρα μας είναι αποτέλεσμα μίμησης εθίμου άλλης χώρας.</a:t>
            </a:r>
            <a:endParaRPr lang="el-GR" sz="1300"/>
          </a:p>
          <a:p>
            <a:r>
              <a:rPr lang="el-GR" sz="1300" b="1">
                <a:latin typeface="Arial"/>
                <a:cs typeface="Arial"/>
              </a:rPr>
              <a:t>3. Η συνήθεια.</a:t>
            </a:r>
            <a:r>
              <a:rPr lang="el-GR" sz="1300">
                <a:latin typeface="Arial"/>
                <a:cs typeface="Arial"/>
              </a:rPr>
              <a:t> Η τάση των ανθρώπων να ζητούν την επανάληψη μιας απόλαυσης από τη χρησιμοποίηση ενός αγαθού οδηγεί τελικά στην ανάγκη γι' αυτό το αγαθό. Οι άνθρωποι συνηθίζουν εύκολα σε νέα προϊόντα, όταν τα χρησιμοποιήσουν αρκετές φορές. Ακούμε συχνά την έκφραση "το συνήθισα και μου έγινε ανάγκη".</a:t>
            </a:r>
            <a:endParaRPr lang="el-GR" sz="1300"/>
          </a:p>
          <a:p>
            <a:r>
              <a:rPr lang="el-GR" sz="1300" b="1">
                <a:latin typeface="Arial"/>
                <a:cs typeface="Arial"/>
              </a:rPr>
              <a:t>4. Η διαφήμιση.</a:t>
            </a:r>
            <a:r>
              <a:rPr lang="el-GR" sz="1300">
                <a:latin typeface="Arial"/>
                <a:cs typeface="Arial"/>
              </a:rPr>
              <a:t> Η διαφήμιση επιδρά ψυχολογικά στον καταναλωτή και του δημιουργεί την επιθυμία απόκτησης αγαθών, δηλαδή δημιουργία αναγκών που διαφορετικά δε θα υπήρχαν. Η τεράστια ανάπτυξη των μέσων μαζικής επικοινωνίας και κυρίως η τηλεόραση έδωσαν στη διαφήμιση τη δυνατότητα να πλησιάσει τον καταναλωτή, ανεξάρτητα από ηλικία, και να του "επιβάλει" νέα προϊόντα, αυξάνοντας τις ανάγκες του και οδηγώντας τον σε «υπερκατανάλωση".</a:t>
            </a:r>
            <a:endParaRPr lang="el-GR" sz="1300"/>
          </a:p>
          <a:p>
            <a:r>
              <a:rPr lang="el-GR" sz="1300" b="1">
                <a:latin typeface="Arial"/>
                <a:cs typeface="Arial"/>
              </a:rPr>
              <a:t>γ) Ο κορεσμός</a:t>
            </a:r>
            <a:endParaRPr lang="el-GR" sz="1300">
              <a:latin typeface="Arial"/>
              <a:cs typeface="Arial"/>
            </a:endParaRPr>
          </a:p>
          <a:p>
            <a:r>
              <a:rPr lang="el-GR" sz="1300">
                <a:latin typeface="Arial"/>
                <a:cs typeface="Arial"/>
              </a:rPr>
              <a:t>Οι ανάγκες ως σύνολο είναι απεριόριστες ή ακόρεστες, αλλά κάθε μια ανάγκη ξεχωριστά υπόκειται σε </a:t>
            </a:r>
            <a:r>
              <a:rPr lang="el-GR" sz="1300" b="1">
                <a:latin typeface="Arial"/>
                <a:cs typeface="Arial"/>
              </a:rPr>
              <a:t>προσωρινό κορεσμό</a:t>
            </a:r>
            <a:r>
              <a:rPr lang="el-GR" sz="1300">
                <a:latin typeface="Arial"/>
                <a:cs typeface="Arial"/>
              </a:rPr>
              <a:t>. Αυτό σημαίνει ότι σε μια συγκεκριμένη χρονική περίοδο, όσο αυξάνεται η ποσότητα ενός συγκεκριμένου αγαθού που χρησιμοποιείται για την ικανοποίηση μιας ανάγκης, τόσο η ένταση αυτής της ανάγκης μειώνεται, ώσπου επέρχεται πλήρης ικανοποίηση ή κορεσμός. Αυτός ο κορεσμός είναι προσωρινός. Για παράδειγμα, η ανάγκη για νερό από ένα διψασμένο άτομο μετά την κατανάλωση ορισμένης ποσότητας νερού παύει να υφίσταται προσωρινά. Η ταχύτητα με την οποία επέρχεται ο κορεσμός μιας ανάγκης είναι θέμα υποκειμενικό, δηλαδή διαφέρει από άτομο σε άτομο. Παράδειγμα, η ανάγκη για κρέας ή αυτοκίνητα ικανοποιείται με ποσότητες που δεν είναι ίδιες για όλα τα άτομα.</a:t>
            </a:r>
            <a:endParaRPr lang="el-GR" sz="1300"/>
          </a:p>
          <a:p>
            <a:endParaRPr lang="el-GR" sz="1300">
              <a:latin typeface="Arial"/>
              <a:cs typeface="Arial"/>
            </a:endParaRPr>
          </a:p>
          <a:p>
            <a:endParaRPr lang="el-GR" sz="1300"/>
          </a:p>
        </p:txBody>
      </p:sp>
    </p:spTree>
    <p:extLst>
      <p:ext uri="{BB962C8B-B14F-4D97-AF65-F5344CB8AC3E}">
        <p14:creationId xmlns:p14="http://schemas.microsoft.com/office/powerpoint/2010/main" val="1018112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510A0C90-9ACA-1928-3946-4032EC96979C}"/>
              </a:ext>
            </a:extLst>
          </p:cNvPr>
          <p:cNvSpPr>
            <a:spLocks noGrp="1"/>
          </p:cNvSpPr>
          <p:nvPr>
            <p:ph idx="1"/>
          </p:nvPr>
        </p:nvSpPr>
        <p:spPr>
          <a:xfrm>
            <a:off x="838200" y="1825625"/>
            <a:ext cx="10515600" cy="4351338"/>
          </a:xfrm>
        </p:spPr>
        <p:txBody>
          <a:bodyPr vert="horz" lIns="91440" tIns="45720" rIns="91440" bIns="45720" rtlCol="0">
            <a:normAutofit/>
          </a:bodyPr>
          <a:lstStyle/>
          <a:p>
            <a:r>
              <a:rPr lang="el-GR" sz="1500" b="1">
                <a:latin typeface="Arial"/>
                <a:cs typeface="Arial"/>
              </a:rPr>
              <a:t>4. Προϊόντα ή Οικονομικά Αγαθά</a:t>
            </a:r>
            <a:endParaRPr lang="el-GR" sz="1500"/>
          </a:p>
          <a:p>
            <a:r>
              <a:rPr lang="el-GR" sz="1500">
                <a:latin typeface="Arial"/>
                <a:cs typeface="Arial"/>
              </a:rPr>
              <a:t>Η επιβίωση και η ευδαιμονία των ατόμων σε μια σύγχρονη οικονομία απαιτεί την ύπαρξη πολλών υλικών αντικειμένων ή υπηρεσιών με τα οποία ικανοποιούνται οι ανάγκες τους</a:t>
            </a:r>
            <a:endParaRPr lang="el-GR" sz="1500"/>
          </a:p>
          <a:p>
            <a:r>
              <a:rPr lang="el-GR" sz="1500">
                <a:latin typeface="Arial"/>
                <a:cs typeface="Arial"/>
              </a:rPr>
              <a:t>Ορισμένα από τα αγαθά αυτά βρίσκονται ελεύθερα στην φύση, όπως το φως, η θερμότητα του ήλιου, κτλ. Τα αγαθά αυτά συνήθως ονομάζονται </a:t>
            </a:r>
            <a:r>
              <a:rPr lang="el-GR" sz="1500" b="1">
                <a:latin typeface="Arial"/>
                <a:cs typeface="Arial"/>
              </a:rPr>
              <a:t>ελεύθερα αγαθά</a:t>
            </a:r>
            <a:r>
              <a:rPr lang="el-GR" sz="1500">
                <a:latin typeface="Arial"/>
                <a:cs typeface="Arial"/>
              </a:rPr>
              <a:t> και δεν αποτελούν αντικείμενο μελέτης της Οικονομικής Επιστήμης.</a:t>
            </a:r>
            <a:endParaRPr lang="el-GR" sz="1500"/>
          </a:p>
          <a:p>
            <a:r>
              <a:rPr lang="el-GR" sz="1500">
                <a:latin typeface="Arial"/>
                <a:cs typeface="Arial"/>
              </a:rPr>
              <a:t>Αντίθετα, η Οικονομική Επιστήμη μελετάει εκείνα τα αγαθά που είναι αποτέλεσμα της παραγωγικής προσπάθειας των ανθρώπων. Αυτά ονομάζονται </a:t>
            </a:r>
            <a:r>
              <a:rPr lang="el-GR" sz="1500" b="1">
                <a:latin typeface="Arial"/>
                <a:cs typeface="Arial"/>
              </a:rPr>
              <a:t>οικονομικά</a:t>
            </a:r>
            <a:r>
              <a:rPr lang="el-GR" sz="1500">
                <a:latin typeface="Arial"/>
                <a:cs typeface="Arial"/>
              </a:rPr>
              <a:t> αγαθά ή </a:t>
            </a:r>
            <a:r>
              <a:rPr lang="el-GR" sz="1500" b="1">
                <a:latin typeface="Arial"/>
                <a:cs typeface="Arial"/>
              </a:rPr>
              <a:t>προϊόντα</a:t>
            </a:r>
            <a:r>
              <a:rPr lang="el-GR" sz="1500">
                <a:latin typeface="Arial"/>
                <a:cs typeface="Arial"/>
              </a:rPr>
              <a:t> (επειδή παράγονται με κάποια διαδικασία) ή </a:t>
            </a:r>
            <a:r>
              <a:rPr lang="el-GR" sz="1500" b="1">
                <a:latin typeface="Arial"/>
                <a:cs typeface="Arial"/>
              </a:rPr>
              <a:t>εμπορεύματα</a:t>
            </a:r>
            <a:r>
              <a:rPr lang="el-GR" sz="1500">
                <a:latin typeface="Arial"/>
                <a:cs typeface="Arial"/>
              </a:rPr>
              <a:t> (επειδή γίνονται αντικείμενα αγοράς και πώλησης). Το κύριο χαρακτηριστικό των οικονομικών αγαθών είναι ότι βρίσκονται σε περιορισμένες ποσότητες σε σχέση με τις ανάγκες που ικανοποιούν. Στο εξής, όταν λέμε αγαθά, θα εννοούμε πάντοτε τα οικονομικά αγαθά. Τα αγαθά μπορεί να ταξινομηθούν σε κατηγορίες με βάση διάφορα κριτήρια:</a:t>
            </a:r>
          </a:p>
          <a:p>
            <a:r>
              <a:rPr lang="el-GR" sz="1500" b="1">
                <a:latin typeface="Arial"/>
                <a:cs typeface="Arial"/>
              </a:rPr>
              <a:t>i) Υλικά και Άυλα αγαθά ή Υπηρεσίες</a:t>
            </a:r>
            <a:endParaRPr lang="el-GR" sz="1500">
              <a:latin typeface="Arial"/>
              <a:cs typeface="Arial"/>
            </a:endParaRPr>
          </a:p>
          <a:p>
            <a:r>
              <a:rPr lang="el-GR" sz="1500">
                <a:latin typeface="Arial"/>
                <a:cs typeface="Arial"/>
              </a:rPr>
              <a:t>Τα αγαθά μπορούν να έχουν οποιαδήποτε μορφή. Έχουμε υλικά αγαθά, όπως τα τρόφιμα και τα ρούχα, και άυλα αγαθά ή υπηρεσίες, όπως ένα μουσικό κομμάτι, μια διάλεξη. Στα άυλα αγαθά περιλαμβάνονται και διάφορες καταστάσεις ή μορφές ενέργειας, όπως η θερμότητα το χειμώνα, το φως το βράδυ.</a:t>
            </a:r>
            <a:endParaRPr lang="el-GR" sz="1500"/>
          </a:p>
          <a:p>
            <a:endParaRPr lang="el-GR" sz="1500">
              <a:latin typeface="Arial"/>
              <a:cs typeface="Arial"/>
            </a:endParaRPr>
          </a:p>
          <a:p>
            <a:endParaRPr lang="en-US" sz="1500"/>
          </a:p>
        </p:txBody>
      </p:sp>
    </p:spTree>
    <p:extLst>
      <p:ext uri="{BB962C8B-B14F-4D97-AF65-F5344CB8AC3E}">
        <p14:creationId xmlns:p14="http://schemas.microsoft.com/office/powerpoint/2010/main" val="2420516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EB770CAB-D1D5-E77D-63CF-4062678E8B2E}"/>
              </a:ext>
            </a:extLst>
          </p:cNvPr>
          <p:cNvSpPr>
            <a:spLocks noGrp="1"/>
          </p:cNvSpPr>
          <p:nvPr>
            <p:ph idx="1"/>
          </p:nvPr>
        </p:nvSpPr>
        <p:spPr>
          <a:xfrm>
            <a:off x="838200" y="1825625"/>
            <a:ext cx="10515600" cy="4351338"/>
          </a:xfrm>
        </p:spPr>
        <p:txBody>
          <a:bodyPr vert="horz" lIns="91440" tIns="45720" rIns="91440" bIns="45720" rtlCol="0">
            <a:normAutofit/>
          </a:bodyPr>
          <a:lstStyle/>
          <a:p>
            <a:r>
              <a:rPr lang="el-GR" sz="1300" b="1">
                <a:latin typeface="Arial"/>
                <a:cs typeface="Arial"/>
              </a:rPr>
              <a:t>(</a:t>
            </a:r>
            <a:r>
              <a:rPr lang="el-GR" sz="1300" b="1" err="1">
                <a:latin typeface="Arial"/>
                <a:cs typeface="Arial"/>
              </a:rPr>
              <a:t>ii</a:t>
            </a:r>
            <a:r>
              <a:rPr lang="el-GR" sz="1300" b="1">
                <a:latin typeface="Arial"/>
                <a:cs typeface="Arial"/>
              </a:rPr>
              <a:t>) Διαρκή και </a:t>
            </a:r>
            <a:r>
              <a:rPr lang="el-GR" sz="1300" b="1" err="1">
                <a:latin typeface="Arial"/>
                <a:cs typeface="Arial"/>
              </a:rPr>
              <a:t>Καταναλωτά</a:t>
            </a:r>
            <a:r>
              <a:rPr lang="el-GR" sz="1300" b="1">
                <a:latin typeface="Arial"/>
                <a:cs typeface="Arial"/>
              </a:rPr>
              <a:t> Αγαθά</a:t>
            </a:r>
            <a:endParaRPr lang="el-GR" sz="1300"/>
          </a:p>
          <a:p>
            <a:r>
              <a:rPr lang="el-GR" sz="1300">
                <a:latin typeface="Arial"/>
                <a:cs typeface="Arial"/>
              </a:rPr>
              <a:t>Μια άλλη διάκριση είναι σε διαρκή και σε </a:t>
            </a:r>
            <a:r>
              <a:rPr lang="el-GR" sz="1300" err="1">
                <a:latin typeface="Arial"/>
                <a:cs typeface="Arial"/>
              </a:rPr>
              <a:t>καταναλωτά</a:t>
            </a:r>
            <a:r>
              <a:rPr lang="el-GR" sz="1300">
                <a:latin typeface="Arial"/>
                <a:cs typeface="Arial"/>
              </a:rPr>
              <a:t>.</a:t>
            </a:r>
            <a:r>
              <a:rPr lang="el-GR" sz="1300" b="1">
                <a:latin typeface="Arial"/>
                <a:cs typeface="Arial"/>
              </a:rPr>
              <a:t> Διαρκή είναι εκείνα που μπορούν να χρησιμοποιηθούν πολλές φορές για τον ίδιο σκοπό, χωρίς να μεταβληθεί η φυσική τους υπόσταση.</a:t>
            </a:r>
            <a:r>
              <a:rPr lang="el-GR" sz="1300">
                <a:latin typeface="Arial"/>
                <a:cs typeface="Arial"/>
              </a:rPr>
              <a:t> Π.χ. τα έπιπλα, τα ρούχα, τα αυτοκίνητα, κτλ. </a:t>
            </a:r>
            <a:r>
              <a:rPr lang="el-GR" sz="1300" b="1" err="1">
                <a:latin typeface="Arial"/>
                <a:cs typeface="Arial"/>
              </a:rPr>
              <a:t>Καταναλωτά</a:t>
            </a:r>
            <a:r>
              <a:rPr lang="el-GR" sz="1300" b="1">
                <a:latin typeface="Arial"/>
                <a:cs typeface="Arial"/>
              </a:rPr>
              <a:t> είναι εκείνα που μόνο μια φορά μπορούν να χρησιμοποιηθούν για το σκοπό που έχουν παραχθεί. </a:t>
            </a:r>
            <a:r>
              <a:rPr lang="el-GR" sz="1300">
                <a:latin typeface="Arial"/>
                <a:cs typeface="Arial"/>
              </a:rPr>
              <a:t>Π.χ. τα τρόφιμα, τα καυσόξυλα, η βενζίνη, τα τσιγάρα κτλ.</a:t>
            </a:r>
            <a:endParaRPr lang="el-GR" sz="1300"/>
          </a:p>
          <a:p>
            <a:r>
              <a:rPr lang="el-GR" sz="1300" b="1">
                <a:latin typeface="Arial"/>
                <a:cs typeface="Arial"/>
              </a:rPr>
              <a:t>(</a:t>
            </a:r>
            <a:r>
              <a:rPr lang="el-GR" sz="1300" b="1" err="1">
                <a:latin typeface="Arial"/>
                <a:cs typeface="Arial"/>
              </a:rPr>
              <a:t>ii</a:t>
            </a:r>
            <a:r>
              <a:rPr lang="el-GR" sz="1300" b="1">
                <a:latin typeface="Arial"/>
                <a:cs typeface="Arial"/>
              </a:rPr>
              <a:t>) Κεφαλαιουχικά και Καταναλωτικά Αγαθά</a:t>
            </a:r>
            <a:endParaRPr lang="el-GR" sz="1300"/>
          </a:p>
          <a:p>
            <a:r>
              <a:rPr lang="el-GR" sz="1300">
                <a:latin typeface="Arial"/>
                <a:cs typeface="Arial"/>
              </a:rPr>
              <a:t>Μία πολύ σημαντική διάκριση των αγαθών είναι σε κεφαλαιουχικά (ή επενδυτικά) και σε καταναλωτικά. </a:t>
            </a:r>
            <a:r>
              <a:rPr lang="el-GR" sz="1300" b="1">
                <a:latin typeface="Arial"/>
                <a:cs typeface="Arial"/>
              </a:rPr>
              <a:t>Κεφαλαιουχικά αγαθά είναι εκείνα που χρησιμοποιούνται στην παραγωγική διαδικασία από την οποία παράγονται άλλα αγαθά. </a:t>
            </a:r>
            <a:r>
              <a:rPr lang="el-GR" sz="1300">
                <a:latin typeface="Arial"/>
                <a:cs typeface="Arial"/>
              </a:rPr>
              <a:t>Π.χ. Το τρακτέρ που χρησιμοποιείται στην αγροτική παραγωγή, ο αργαλειός που χρησιμοποιείται για την παραγωγή υφάσματος, το κτίριο ενός εργοστασίου. Γενικά, κεφαλαιουχικά αγαθά είναι τα μηχανήματα, τα κτίρια, τα εργαλεία, οι δρόμοι, τα πλοία, οι σταθμοί παραγωγής ηλεκτρικού ρεύματος, κτλ. </a:t>
            </a:r>
            <a:r>
              <a:rPr lang="el-GR" sz="1300" b="1">
                <a:latin typeface="Arial"/>
                <a:cs typeface="Arial"/>
              </a:rPr>
              <a:t>Καταναλωτικά αγαθά είναι εκείνα που χρησιμοποιούνται για την άμεση ικανοποίηση των αναγκών των ανθρώπων, δηλαδή για κατανάλωση.</a:t>
            </a:r>
            <a:r>
              <a:rPr lang="el-GR" sz="1300">
                <a:latin typeface="Arial"/>
                <a:cs typeface="Arial"/>
              </a:rPr>
              <a:t> Π.χ. Τα πορτοκάλια, η γραβάτα, το στερεοφωνικό κτλ. Είναι φυσικό ένα αγαθό να ανήκει σε περισσότερες από μια κατηγορίες. Η σοκολάτα είναι υλικό, </a:t>
            </a:r>
            <a:r>
              <a:rPr lang="el-GR" sz="1300" err="1">
                <a:latin typeface="Arial"/>
                <a:cs typeface="Arial"/>
              </a:rPr>
              <a:t>καταναλωτό</a:t>
            </a:r>
            <a:r>
              <a:rPr lang="el-GR" sz="1300">
                <a:latin typeface="Arial"/>
                <a:cs typeface="Arial"/>
              </a:rPr>
              <a:t> και καταναλωτικό αγαθό. Το ψυγείο είναι υλικό, διαρκές και καταναλωτικό αγαθό. Το πιεστήριο του τυπογραφείου είναι υλικό διαρκές και κεφαλαιουχικό αγαθό.</a:t>
            </a:r>
            <a:endParaRPr lang="el-GR" sz="1300"/>
          </a:p>
          <a:p>
            <a:r>
              <a:rPr lang="el-GR" sz="1300">
                <a:latin typeface="Arial"/>
                <a:cs typeface="Arial"/>
              </a:rPr>
              <a:t>Επίσης το ίδιο το αγαθό μπορεί να ανήκει σε δύο κατηγορίες, ανάλογα με το σκοπό της χρήσης του. Π.χ. ένα βιβλίο στο σπίτι μας είναι καταναλωτικό αγαθό, ενώ το ίδιο βιβλίο αν ανήκει στη βιβλιοθήκη ενός πανεπιστημίου, είναι κεφαλαιουχικό αγαθό. Το ιδιωτικό αυτοκίνητο μιας οικογένειας είναι καταναλωτικό αγαθό, ενώ το ίδιο αυτοκίνητο, αν ανήκει σε μια εταιρεία είναι κεφαλαιουχικό αγαθό</a:t>
            </a:r>
            <a:endParaRPr lang="el-GR" sz="1300"/>
          </a:p>
          <a:p>
            <a:endParaRPr lang="el-GR" sz="1300"/>
          </a:p>
        </p:txBody>
      </p:sp>
    </p:spTree>
    <p:extLst>
      <p:ext uri="{BB962C8B-B14F-4D97-AF65-F5344CB8AC3E}">
        <p14:creationId xmlns:p14="http://schemas.microsoft.com/office/powerpoint/2010/main" val="218983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C64A8C89-73B7-0E3B-9284-1C55A8854A0E}"/>
              </a:ext>
            </a:extLst>
          </p:cNvPr>
          <p:cNvSpPr>
            <a:spLocks noGrp="1"/>
          </p:cNvSpPr>
          <p:nvPr>
            <p:ph idx="1"/>
          </p:nvPr>
        </p:nvSpPr>
        <p:spPr>
          <a:xfrm>
            <a:off x="838200" y="1825625"/>
            <a:ext cx="10515600" cy="4351338"/>
          </a:xfrm>
        </p:spPr>
        <p:txBody>
          <a:bodyPr vert="horz" lIns="91440" tIns="45720" rIns="91440" bIns="45720" rtlCol="0">
            <a:normAutofit/>
          </a:bodyPr>
          <a:lstStyle/>
          <a:p>
            <a:r>
              <a:rPr lang="el-GR" sz="1300" b="1">
                <a:latin typeface="Arial"/>
                <a:cs typeface="Arial"/>
              </a:rPr>
              <a:t>5. Η Αγορά</a:t>
            </a:r>
            <a:endParaRPr lang="el-GR" sz="1300"/>
          </a:p>
          <a:p>
            <a:r>
              <a:rPr lang="el-GR" sz="1300">
                <a:latin typeface="Arial"/>
                <a:cs typeface="Arial"/>
              </a:rPr>
              <a:t>Τα προϊόντα της παραγωγής, δηλαδή τα οικονομικά αγαθά, από άλλους πωλούνται και από άλλους αγοράζονται. Ο χώρος, όπου γίνονται αγοραπωλησίες ονομάζεται αγορά. Π.χ. ο εμπορικός δρόμος μιας πόλης όπου βρίσκονται τα μαγαζιά θεωρείται η αγορά της. Εν τούτοις μια αγοραπωλησία μπορεί να γίνει και με ένα τηλεφώνημα, με ένα τηλεγράφημα, στο γραφείο ενός συμβολαιογράφου ή οπουδήποτε αλλού. Γι' αυτό η έννοια της αγοράς δεν περιορίζεται σε ένα γεωγραφικό χώρο, αλλά περιλαμβάνει όλα εκείνα τα μέσα με τα οποία μπορεί να πραγματοποιηθεί μια αγοραπωλησία και όλους τους σχετικούς χώρους.</a:t>
            </a:r>
            <a:endParaRPr lang="el-GR" sz="1300"/>
          </a:p>
          <a:p>
            <a:r>
              <a:rPr lang="el-GR" sz="1300">
                <a:latin typeface="Arial"/>
                <a:cs typeface="Arial"/>
              </a:rPr>
              <a:t>Παραδείγματα αγορών είναι η λαϊκή αγορά στη γειτονιά σας, η λαχαναγορά της Αθήνας, το Χρηματιστήριο Αθηνών. Συχνά οι αγορές αναφέρονται με το όνομα των αγαθών που είναι αντικείμενο αγοραπωλησίας, όπως η αγορά γης ή ακόμα η αγορά αγροτικής γης, η αγορά τίτλων (ομολόγων και μετοχών) στο χρηματιστήριο, η αγορά εργασίας </a:t>
            </a:r>
            <a:r>
              <a:rPr lang="el-GR" sz="1300" err="1">
                <a:latin typeface="Arial"/>
                <a:cs typeface="Arial"/>
              </a:rPr>
              <a:t>κτλ</a:t>
            </a:r>
            <a:endParaRPr lang="el-GR" sz="1300"/>
          </a:p>
          <a:p>
            <a:r>
              <a:rPr lang="el-GR" sz="1300" b="1">
                <a:latin typeface="Arial"/>
                <a:cs typeface="Arial"/>
              </a:rPr>
              <a:t>6. Κοινωνικοί Θεσμοί</a:t>
            </a:r>
            <a:endParaRPr lang="el-GR" sz="1300"/>
          </a:p>
          <a:p>
            <a:r>
              <a:rPr lang="el-GR" sz="1300">
                <a:latin typeface="Arial"/>
                <a:cs typeface="Arial"/>
              </a:rPr>
              <a:t>Η λειτουργία της οικονομίας βασίζεται στην ύπαρξη και στη συμπεριφορά των ατόμων, τα οποία όμως είναι οργανωμένα σε συγκεκριμένες κοινωνικές οντότητες. Σπουδαιότερες από αυτές είναι η οικογένεια (ή νοικοκυριό), η επιχείρηση, το εργατικό σωματείο και το κράτος. Είναι σκόπιμο σ' αυτό το σημείο να περιγράψουμε αυτές τις οντότητες με συντομία.</a:t>
            </a:r>
            <a:endParaRPr lang="el-GR" sz="1300"/>
          </a:p>
          <a:p>
            <a:r>
              <a:rPr lang="el-GR" sz="1300" b="1">
                <a:latin typeface="Arial"/>
                <a:cs typeface="Arial"/>
              </a:rPr>
              <a:t>(i) Η Οικογένεια ή το Νοικοκυριό.</a:t>
            </a:r>
            <a:endParaRPr lang="el-GR" sz="1300"/>
          </a:p>
          <a:p>
            <a:r>
              <a:rPr lang="el-GR" sz="1300">
                <a:latin typeface="Arial"/>
                <a:cs typeface="Arial"/>
              </a:rPr>
              <a:t>Συνήθως το νοικοκυριό ταυτίζεται με την οικογένεια. Το νοικοκυριό όμως μπορεί να αποτελείται από ένα άτομο που ζει μόνο του ή από μια οικογένεια, μαζί με την οποία ζει και ένα άλλο ή περισσότερα άτομα. Το κύριο χαρακτηριστικό του νοικοκυριού είναι ότι αποτελείται από άτομα που αποφασίζουν από κοινού για τα οικονομικά θέματα.</a:t>
            </a:r>
            <a:endParaRPr lang="el-GR" sz="1300"/>
          </a:p>
          <a:p>
            <a:endParaRPr lang="el-GR" sz="1300"/>
          </a:p>
        </p:txBody>
      </p:sp>
    </p:spTree>
    <p:extLst>
      <p:ext uri="{BB962C8B-B14F-4D97-AF65-F5344CB8AC3E}">
        <p14:creationId xmlns:p14="http://schemas.microsoft.com/office/powerpoint/2010/main" val="2991518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39725BA8-4D6C-4E0C-ACAA-0E374F286C3A}"/>
              </a:ext>
            </a:extLst>
          </p:cNvPr>
          <p:cNvSpPr>
            <a:spLocks noGrp="1"/>
          </p:cNvSpPr>
          <p:nvPr>
            <p:ph idx="1"/>
          </p:nvPr>
        </p:nvSpPr>
        <p:spPr>
          <a:xfrm>
            <a:off x="838200" y="1825625"/>
            <a:ext cx="10515600" cy="4351338"/>
          </a:xfrm>
        </p:spPr>
        <p:txBody>
          <a:bodyPr vert="horz" lIns="91440" tIns="45720" rIns="91440" bIns="45720" rtlCol="0">
            <a:normAutofit/>
          </a:bodyPr>
          <a:lstStyle/>
          <a:p>
            <a:r>
              <a:rPr lang="el-GR" sz="1300" b="1">
                <a:latin typeface="Arial"/>
                <a:cs typeface="Arial"/>
              </a:rPr>
              <a:t>(</a:t>
            </a:r>
            <a:r>
              <a:rPr lang="el-GR" sz="1300" b="1" err="1">
                <a:latin typeface="Arial"/>
                <a:cs typeface="Arial"/>
              </a:rPr>
              <a:t>ii</a:t>
            </a:r>
            <a:r>
              <a:rPr lang="el-GR" sz="1300" b="1">
                <a:latin typeface="Arial"/>
                <a:cs typeface="Arial"/>
              </a:rPr>
              <a:t>) Η Επιχείρηση</a:t>
            </a:r>
            <a:endParaRPr lang="el-GR" sz="1300"/>
          </a:p>
          <a:p>
            <a:r>
              <a:rPr lang="el-GR" sz="1300">
                <a:latin typeface="Arial"/>
                <a:cs typeface="Arial"/>
              </a:rPr>
              <a:t>Οι επιχειρήσεις είναι παραγωγικές μονάδες με διάφορες νομικές μορφές (ανώνυμη εταιρεία, ΕΠΕ κτλ.), με διαφορετικό μέγεθος και αντικείμενο, στις οποίες ένα ή περισσότερα άτομα παίρνουν αποφάσεις σχετικά με την παραγωγή. Με τις αποφάσεις αυτές προσδιορίζεται: (</a:t>
            </a:r>
            <a:r>
              <a:rPr lang="el-GR" sz="1300" b="1">
                <a:latin typeface="Arial"/>
                <a:cs typeface="Arial"/>
              </a:rPr>
              <a:t>α</a:t>
            </a:r>
            <a:r>
              <a:rPr lang="el-GR" sz="1300">
                <a:latin typeface="Arial"/>
                <a:cs typeface="Arial"/>
              </a:rPr>
              <a:t>) τι προϊόν θα παράγει η επιχείρηση, (</a:t>
            </a:r>
            <a:r>
              <a:rPr lang="el-GR" sz="1300" b="1">
                <a:latin typeface="Arial"/>
                <a:cs typeface="Arial"/>
              </a:rPr>
              <a:t>β</a:t>
            </a:r>
            <a:r>
              <a:rPr lang="el-GR" sz="1300">
                <a:latin typeface="Arial"/>
                <a:cs typeface="Arial"/>
              </a:rPr>
              <a:t>) σε τι ποσότητα θα το παράγει, (</a:t>
            </a:r>
            <a:r>
              <a:rPr lang="el-GR" sz="1300" b="1">
                <a:latin typeface="Arial"/>
                <a:cs typeface="Arial"/>
              </a:rPr>
              <a:t>γ</a:t>
            </a:r>
            <a:r>
              <a:rPr lang="el-GR" sz="1300">
                <a:latin typeface="Arial"/>
                <a:cs typeface="Arial"/>
              </a:rPr>
              <a:t>) ποια μέθοδο παραγωγής θα χρησιμοποιήσει, δηλαδή ποια τεχνολογία, (</a:t>
            </a:r>
            <a:r>
              <a:rPr lang="el-GR" sz="1300" b="1">
                <a:latin typeface="Arial"/>
                <a:cs typeface="Arial"/>
              </a:rPr>
              <a:t>δ</a:t>
            </a:r>
            <a:r>
              <a:rPr lang="el-GR" sz="1300">
                <a:latin typeface="Arial"/>
                <a:cs typeface="Arial"/>
              </a:rPr>
              <a:t>) σε ποιο μέρος θα εγκατασταθεί η επιχείρηση, (</a:t>
            </a:r>
            <a:r>
              <a:rPr lang="el-GR" sz="1300" b="1">
                <a:latin typeface="Arial"/>
                <a:cs typeface="Arial"/>
              </a:rPr>
              <a:t>ε</a:t>
            </a:r>
            <a:r>
              <a:rPr lang="el-GR" sz="1300">
                <a:latin typeface="Arial"/>
                <a:cs typeface="Arial"/>
              </a:rPr>
              <a:t>) σε ποια τιμή θα πουλάει το προϊόν, και διάφορα άλλα μικρότερης σημασίας προβλήματά της.</a:t>
            </a:r>
            <a:endParaRPr lang="el-GR" sz="1300"/>
          </a:p>
          <a:p>
            <a:r>
              <a:rPr lang="el-GR" sz="1300" b="1">
                <a:latin typeface="Arial"/>
                <a:cs typeface="Arial"/>
              </a:rPr>
              <a:t>Αντικειμενικός σκοπός της επιχείρησης και οδηγός της στη λήψη των διάφορων αποφάσεων είναι η μεγιστοποίηση του κέρδους, δηλαδή η επίτευξη του μεγαλύτερου δυνατού κέρδους.</a:t>
            </a:r>
            <a:endParaRPr lang="el-GR" sz="1300"/>
          </a:p>
          <a:p>
            <a:r>
              <a:rPr lang="el-GR" sz="1300">
                <a:latin typeface="Arial"/>
                <a:cs typeface="Arial"/>
              </a:rPr>
              <a:t>Κι αυτό, γιατί, όσο μεγαλύτερο είναι το κέρδος μιας επιχείρησης, τόσο πιο βέβαιη θα είναι η επιβίωσή της και η ανάπτυξή της μακροχρόνια.</a:t>
            </a:r>
          </a:p>
          <a:p>
            <a:pPr marL="0" indent="0">
              <a:buNone/>
            </a:pPr>
            <a:r>
              <a:rPr lang="af-ZA" sz="1300" b="1">
                <a:latin typeface="Aptos"/>
                <a:cs typeface="Arial"/>
              </a:rPr>
              <a:t>(iii) </a:t>
            </a:r>
            <a:r>
              <a:rPr lang="el-GR" sz="1300" b="1">
                <a:latin typeface="Aptos"/>
                <a:cs typeface="Arial"/>
              </a:rPr>
              <a:t>Το Εργατικό Σωματείο</a:t>
            </a:r>
            <a:endParaRPr lang="el-GR" sz="1300">
              <a:latin typeface="Aptos"/>
              <a:cs typeface="Arial"/>
            </a:endParaRPr>
          </a:p>
          <a:p>
            <a:r>
              <a:rPr lang="el-GR" sz="1300" b="1">
                <a:latin typeface="Aptos"/>
                <a:cs typeface="Arial"/>
              </a:rPr>
              <a:t>Τα εργατικά σωματεία είναι οργανώσεις εργαζομένων με αντικειμενικό σκοπό την προώθηση των κοινών συμφερόντων των μελών τους και συγκεκριμένα τη βελτίωση της οικονομικής τους κατάστασης.</a:t>
            </a:r>
            <a:endParaRPr lang="el-GR" sz="1300">
              <a:latin typeface="Aptos"/>
              <a:cs typeface="Arial"/>
            </a:endParaRPr>
          </a:p>
          <a:p>
            <a:r>
              <a:rPr lang="el-GR" sz="1300">
                <a:latin typeface="Aptos"/>
                <a:cs typeface="Arial"/>
              </a:rPr>
              <a:t>Η δημιουργία και ανάπτυξη των εργατικών σωματείων συμπίπτει χρονικά με την εξάπλωση της βιομηχανικής επανάστασης στην Αγγλία στο τέλος του δέκατου όγδοου (18ου) αιώνα. Οι μεταβολές που επέφερε η βιομηχανική επανάσταση δημιούργησαν τις συνθήκες που οδήγησαν στο σχηματισμό των εργατικών ενώσεων. Η πιο σημαντική μεταβολή είναι η μετακίνηση του αγροτικού πληθυσμού προς τις αναπτυσσόμενες βιομηχανικές περιοχές, που κατέληξε στη δημιουργία μιας πολυάριθμης τάξης εργατών με μόνη πηγή εισοδήματος την αμοιβή τους από την απασχόληση στη βιομηχανία. Το αίσθημα της</a:t>
            </a:r>
            <a:endParaRPr lang="en-US" sz="1300">
              <a:latin typeface="Aptos"/>
              <a:cs typeface="Arial"/>
            </a:endParaRPr>
          </a:p>
          <a:p>
            <a:endParaRPr lang="el-GR" sz="1300">
              <a:latin typeface="Arial"/>
              <a:cs typeface="Arial"/>
            </a:endParaRPr>
          </a:p>
          <a:p>
            <a:endParaRPr lang="el-GR" sz="1300">
              <a:latin typeface="Arial"/>
              <a:cs typeface="Arial"/>
            </a:endParaRPr>
          </a:p>
          <a:p>
            <a:endParaRPr lang="el-GR" sz="1300"/>
          </a:p>
        </p:txBody>
      </p:sp>
    </p:spTree>
    <p:extLst>
      <p:ext uri="{BB962C8B-B14F-4D97-AF65-F5344CB8AC3E}">
        <p14:creationId xmlns:p14="http://schemas.microsoft.com/office/powerpoint/2010/main" val="348451817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Ευρεία οθόνη</PresentationFormat>
  <Paragraphs>0</Paragraphs>
  <Slides>19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Θέμα του Office</vt:lpstr>
      <vt:lpstr>ENOTHTA 1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ΤΕΛΟΣ 1 ΕΝΟΤΗΤΑΣ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149</cp:revision>
  <dcterms:created xsi:type="dcterms:W3CDTF">2025-03-20T08:07:10Z</dcterms:created>
  <dcterms:modified xsi:type="dcterms:W3CDTF">2025-03-20T08:36:57Z</dcterms:modified>
</cp:coreProperties>
</file>