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9B35CD-7E83-4D99-BA39-2B563B1F3801}" v="39" dt="2023-12-14T16:33:28.3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Γεώργιος Βουλγαράκης" userId="2a00a4c768f63556" providerId="LiveId" clId="{AD9B35CD-7E83-4D99-BA39-2B563B1F3801}"/>
    <pc:docChg chg="undo custSel addSld delSld modSld">
      <pc:chgData name="Γεώργιος Βουλγαράκης" userId="2a00a4c768f63556" providerId="LiveId" clId="{AD9B35CD-7E83-4D99-BA39-2B563B1F3801}" dt="2023-12-15T15:10:46.393" v="2069" actId="122"/>
      <pc:docMkLst>
        <pc:docMk/>
      </pc:docMkLst>
      <pc:sldChg chg="delSp modSp new mod setBg">
        <pc:chgData name="Γεώργιος Βουλγαράκης" userId="2a00a4c768f63556" providerId="LiveId" clId="{AD9B35CD-7E83-4D99-BA39-2B563B1F3801}" dt="2023-12-15T15:10:46.393" v="2069" actId="122"/>
        <pc:sldMkLst>
          <pc:docMk/>
          <pc:sldMk cId="654313783" sldId="256"/>
        </pc:sldMkLst>
        <pc:spChg chg="mod">
          <ac:chgData name="Γεώργιος Βουλγαράκης" userId="2a00a4c768f63556" providerId="LiveId" clId="{AD9B35CD-7E83-4D99-BA39-2B563B1F3801}" dt="2023-12-15T15:10:46.393" v="2069" actId="122"/>
          <ac:spMkLst>
            <pc:docMk/>
            <pc:sldMk cId="654313783" sldId="256"/>
            <ac:spMk id="2" creationId="{BDB13F5E-76B9-2A3D-5713-400CF45DD308}"/>
          </ac:spMkLst>
        </pc:spChg>
        <pc:spChg chg="del">
          <ac:chgData name="Γεώργιος Βουλγαράκης" userId="2a00a4c768f63556" providerId="LiveId" clId="{AD9B35CD-7E83-4D99-BA39-2B563B1F3801}" dt="2023-12-14T15:02:18.527" v="57" actId="21"/>
          <ac:spMkLst>
            <pc:docMk/>
            <pc:sldMk cId="654313783" sldId="256"/>
            <ac:spMk id="3" creationId="{74029F12-7A00-8DF1-9C11-C9312EFEA8E9}"/>
          </ac:spMkLst>
        </pc:spChg>
      </pc:sldChg>
      <pc:sldChg chg="modSp new mod setBg">
        <pc:chgData name="Γεώργιος Βουλγαράκης" userId="2a00a4c768f63556" providerId="LiveId" clId="{AD9B35CD-7E83-4D99-BA39-2B563B1F3801}" dt="2023-12-14T16:33:28.303" v="2019"/>
        <pc:sldMkLst>
          <pc:docMk/>
          <pc:sldMk cId="492053244" sldId="257"/>
        </pc:sldMkLst>
        <pc:spChg chg="mod">
          <ac:chgData name="Γεώργιος Βουλγαράκης" userId="2a00a4c768f63556" providerId="LiveId" clId="{AD9B35CD-7E83-4D99-BA39-2B563B1F3801}" dt="2023-12-14T15:05:28.145" v="114" actId="115"/>
          <ac:spMkLst>
            <pc:docMk/>
            <pc:sldMk cId="492053244" sldId="257"/>
            <ac:spMk id="2" creationId="{63188CA7-9A5F-2C26-7606-CA6CD41C0FFA}"/>
          </ac:spMkLst>
        </pc:spChg>
        <pc:spChg chg="mod">
          <ac:chgData name="Γεώργιος Βουλγαράκης" userId="2a00a4c768f63556" providerId="LiveId" clId="{AD9B35CD-7E83-4D99-BA39-2B563B1F3801}" dt="2023-12-14T15:09:23.676" v="375" actId="20577"/>
          <ac:spMkLst>
            <pc:docMk/>
            <pc:sldMk cId="492053244" sldId="257"/>
            <ac:spMk id="3" creationId="{B5EBCF55-B0BA-A577-6791-C9001993112D}"/>
          </ac:spMkLst>
        </pc:spChg>
      </pc:sldChg>
      <pc:sldChg chg="addSp delSp modSp new mod setBg">
        <pc:chgData name="Γεώργιος Βουλγαράκης" userId="2a00a4c768f63556" providerId="LiveId" clId="{AD9B35CD-7E83-4D99-BA39-2B563B1F3801}" dt="2023-12-14T16:32:07.807" v="2002" actId="207"/>
        <pc:sldMkLst>
          <pc:docMk/>
          <pc:sldMk cId="750328166" sldId="258"/>
        </pc:sldMkLst>
        <pc:spChg chg="del">
          <ac:chgData name="Γεώργιος Βουλγαράκης" userId="2a00a4c768f63556" providerId="LiveId" clId="{AD9B35CD-7E83-4D99-BA39-2B563B1F3801}" dt="2023-12-14T15:11:18.358" v="378" actId="21"/>
          <ac:spMkLst>
            <pc:docMk/>
            <pc:sldMk cId="750328166" sldId="258"/>
            <ac:spMk id="2" creationId="{B963D741-EA9B-E932-BDFF-3B893FD197F4}"/>
          </ac:spMkLst>
        </pc:spChg>
        <pc:spChg chg="mod">
          <ac:chgData name="Γεώργιος Βουλγαράκης" userId="2a00a4c768f63556" providerId="LiveId" clId="{AD9B35CD-7E83-4D99-BA39-2B563B1F3801}" dt="2023-12-14T15:34:30.513" v="917" actId="14100"/>
          <ac:spMkLst>
            <pc:docMk/>
            <pc:sldMk cId="750328166" sldId="258"/>
            <ac:spMk id="3" creationId="{EFDE8A66-A6F3-8773-4BA0-40CD62E51F38}"/>
          </ac:spMkLst>
        </pc:spChg>
        <pc:spChg chg="add del mod">
          <ac:chgData name="Γεώργιος Βουλγαράκης" userId="2a00a4c768f63556" providerId="LiveId" clId="{AD9B35CD-7E83-4D99-BA39-2B563B1F3801}" dt="2023-12-14T15:27:32.332" v="753" actId="21"/>
          <ac:spMkLst>
            <pc:docMk/>
            <pc:sldMk cId="750328166" sldId="258"/>
            <ac:spMk id="4" creationId="{B115305B-BD61-75D4-7230-720DF5416A62}"/>
          </ac:spMkLst>
        </pc:spChg>
        <pc:spChg chg="add mod">
          <ac:chgData name="Γεώργιος Βουλγαράκης" userId="2a00a4c768f63556" providerId="LiveId" clId="{AD9B35CD-7E83-4D99-BA39-2B563B1F3801}" dt="2023-12-14T16:32:07.807" v="2002" actId="207"/>
          <ac:spMkLst>
            <pc:docMk/>
            <pc:sldMk cId="750328166" sldId="258"/>
            <ac:spMk id="5" creationId="{1475B7CD-31D5-ED75-11AC-9BB4C2676F1A}"/>
          </ac:spMkLst>
        </pc:spChg>
      </pc:sldChg>
      <pc:sldChg chg="delSp modSp new mod setBg">
        <pc:chgData name="Γεώργιος Βουλγαράκης" userId="2a00a4c768f63556" providerId="LiveId" clId="{AD9B35CD-7E83-4D99-BA39-2B563B1F3801}" dt="2023-12-15T13:22:32.335" v="2061" actId="113"/>
        <pc:sldMkLst>
          <pc:docMk/>
          <pc:sldMk cId="3764605555" sldId="259"/>
        </pc:sldMkLst>
        <pc:spChg chg="del">
          <ac:chgData name="Γεώργιος Βουλγαράκης" userId="2a00a4c768f63556" providerId="LiveId" clId="{AD9B35CD-7E83-4D99-BA39-2B563B1F3801}" dt="2023-12-14T15:36:00.083" v="1026" actId="21"/>
          <ac:spMkLst>
            <pc:docMk/>
            <pc:sldMk cId="3764605555" sldId="259"/>
            <ac:spMk id="2" creationId="{C01B1D45-CF61-9009-63B7-35DA36A54933}"/>
          </ac:spMkLst>
        </pc:spChg>
        <pc:spChg chg="mod">
          <ac:chgData name="Γεώργιος Βουλγαράκης" userId="2a00a4c768f63556" providerId="LiveId" clId="{AD9B35CD-7E83-4D99-BA39-2B563B1F3801}" dt="2023-12-15T13:22:32.335" v="2061" actId="113"/>
          <ac:spMkLst>
            <pc:docMk/>
            <pc:sldMk cId="3764605555" sldId="259"/>
            <ac:spMk id="3" creationId="{2F5C1D17-13DB-2539-0F5C-A25CE1CBEF86}"/>
          </ac:spMkLst>
        </pc:spChg>
      </pc:sldChg>
      <pc:sldChg chg="modSp new mod setBg">
        <pc:chgData name="Γεώργιος Βουλγαράκης" userId="2a00a4c768f63556" providerId="LiveId" clId="{AD9B35CD-7E83-4D99-BA39-2B563B1F3801}" dt="2023-12-14T16:32:52.627" v="2005"/>
        <pc:sldMkLst>
          <pc:docMk/>
          <pc:sldMk cId="730203723" sldId="260"/>
        </pc:sldMkLst>
        <pc:spChg chg="mod">
          <ac:chgData name="Γεώργιος Βουλγαράκης" userId="2a00a4c768f63556" providerId="LiveId" clId="{AD9B35CD-7E83-4D99-BA39-2B563B1F3801}" dt="2023-12-14T15:41:32.969" v="1220" actId="115"/>
          <ac:spMkLst>
            <pc:docMk/>
            <pc:sldMk cId="730203723" sldId="260"/>
            <ac:spMk id="2" creationId="{B074B8C9-4B36-6DE7-E330-163622697806}"/>
          </ac:spMkLst>
        </pc:spChg>
        <pc:spChg chg="mod">
          <ac:chgData name="Γεώργιος Βουλγαράκης" userId="2a00a4c768f63556" providerId="LiveId" clId="{AD9B35CD-7E83-4D99-BA39-2B563B1F3801}" dt="2023-12-14T15:47:15.497" v="1408" actId="20577"/>
          <ac:spMkLst>
            <pc:docMk/>
            <pc:sldMk cId="730203723" sldId="260"/>
            <ac:spMk id="3" creationId="{E585BDEC-9A78-6BA0-0E64-EA07B8EFFAB8}"/>
          </ac:spMkLst>
        </pc:spChg>
      </pc:sldChg>
      <pc:sldChg chg="addSp delSp modSp new del mod setBg">
        <pc:chgData name="Γεώργιος Βουλγαράκης" userId="2a00a4c768f63556" providerId="LiveId" clId="{AD9B35CD-7E83-4D99-BA39-2B563B1F3801}" dt="2023-12-14T16:39:59.029" v="2021" actId="2696"/>
        <pc:sldMkLst>
          <pc:docMk/>
          <pc:sldMk cId="464826213" sldId="261"/>
        </pc:sldMkLst>
        <pc:spChg chg="mod">
          <ac:chgData name="Γεώργιος Βουλγαράκης" userId="2a00a4c768f63556" providerId="LiveId" clId="{AD9B35CD-7E83-4D99-BA39-2B563B1F3801}" dt="2023-12-14T15:49:01.587" v="1429" actId="122"/>
          <ac:spMkLst>
            <pc:docMk/>
            <pc:sldMk cId="464826213" sldId="261"/>
            <ac:spMk id="2" creationId="{D0E6D804-4D92-36AA-743A-83B744542C1D}"/>
          </ac:spMkLst>
        </pc:spChg>
        <pc:spChg chg="mod">
          <ac:chgData name="Γεώργιος Βουλγαράκης" userId="2a00a4c768f63556" providerId="LiveId" clId="{AD9B35CD-7E83-4D99-BA39-2B563B1F3801}" dt="2023-12-14T16:13:13.713" v="1723" actId="20577"/>
          <ac:spMkLst>
            <pc:docMk/>
            <pc:sldMk cId="464826213" sldId="261"/>
            <ac:spMk id="3" creationId="{A2AFA840-3ABA-5D7C-CE98-5179B6F53E8D}"/>
          </ac:spMkLst>
        </pc:spChg>
        <pc:spChg chg="add del mod">
          <ac:chgData name="Γεώργιος Βουλγαράκης" userId="2a00a4c768f63556" providerId="LiveId" clId="{AD9B35CD-7E83-4D99-BA39-2B563B1F3801}" dt="2023-12-14T16:12:56.729" v="1689" actId="21"/>
          <ac:spMkLst>
            <pc:docMk/>
            <pc:sldMk cId="464826213" sldId="261"/>
            <ac:spMk id="4" creationId="{8BDB2FCA-3461-78AE-11AA-B7AB1EFA2011}"/>
          </ac:spMkLst>
        </pc:spChg>
        <pc:spChg chg="add mod">
          <ac:chgData name="Γεώργιος Βουλγαράκης" userId="2a00a4c768f63556" providerId="LiveId" clId="{AD9B35CD-7E83-4D99-BA39-2B563B1F3801}" dt="2023-12-14T16:31:47.826" v="2001" actId="207"/>
          <ac:spMkLst>
            <pc:docMk/>
            <pc:sldMk cId="464826213" sldId="261"/>
            <ac:spMk id="5" creationId="{1C489BC4-D1F2-701E-C61D-9B740E7866EC}"/>
          </ac:spMkLst>
        </pc:spChg>
      </pc:sldChg>
      <pc:sldChg chg="addSp modSp new del mod setBg">
        <pc:chgData name="Γεώργιος Βουλγαράκης" userId="2a00a4c768f63556" providerId="LiveId" clId="{AD9B35CD-7E83-4D99-BA39-2B563B1F3801}" dt="2023-12-14T16:39:56.322" v="2020" actId="2696"/>
        <pc:sldMkLst>
          <pc:docMk/>
          <pc:sldMk cId="1190196238" sldId="262"/>
        </pc:sldMkLst>
        <pc:spChg chg="mod">
          <ac:chgData name="Γεώργιος Βουλγαράκης" userId="2a00a4c768f63556" providerId="LiveId" clId="{AD9B35CD-7E83-4D99-BA39-2B563B1F3801}" dt="2023-12-14T16:15:26.145" v="1747" actId="115"/>
          <ac:spMkLst>
            <pc:docMk/>
            <pc:sldMk cId="1190196238" sldId="262"/>
            <ac:spMk id="2" creationId="{22317A4F-855F-7D5B-6C66-D83AE54577F9}"/>
          </ac:spMkLst>
        </pc:spChg>
        <pc:spChg chg="mod">
          <ac:chgData name="Γεώργιος Βουλγαράκης" userId="2a00a4c768f63556" providerId="LiveId" clId="{AD9B35CD-7E83-4D99-BA39-2B563B1F3801}" dt="2023-12-14T16:31:22.711" v="2000" actId="113"/>
          <ac:spMkLst>
            <pc:docMk/>
            <pc:sldMk cId="1190196238" sldId="262"/>
            <ac:spMk id="3" creationId="{E8D4FDB3-08FC-272C-5807-BA794DFA512D}"/>
          </ac:spMkLst>
        </pc:spChg>
        <pc:spChg chg="add mod">
          <ac:chgData name="Γεώργιος Βουλγαράκης" userId="2a00a4c768f63556" providerId="LiveId" clId="{AD9B35CD-7E83-4D99-BA39-2B563B1F3801}" dt="2023-12-14T16:29:31.862" v="1925" actId="207"/>
          <ac:spMkLst>
            <pc:docMk/>
            <pc:sldMk cId="1190196238" sldId="262"/>
            <ac:spMk id="4" creationId="{4277EDFC-060B-38E4-57E1-B04513E4262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ACA9B-403C-1C80-037F-A27B925B95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42EF7-7D51-B060-D385-0F1B7A511B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38E04-65E7-F43D-D23F-5C0DC5274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ECFF1-18A5-4566-9B99-B16BC0782191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23CE8-1450-F36D-C0B4-9CA106BFA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00DE2-C9D1-D1E3-4CA7-7FA01C5D7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F52C2-DBFA-4112-A9B3-F6C9A079D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08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8A868-31ED-8AB1-E130-99AACAD2B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DA634E-9B30-9D87-1174-90773A2D99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2CE6E-56E8-156E-792F-3E12AD131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ECFF1-18A5-4566-9B99-B16BC0782191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A1EAB-196F-F011-8ED2-06BA51023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C1A58-1194-75F2-F84E-1CF5DDFA6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F52C2-DBFA-4112-A9B3-F6C9A079D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991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824018-DEB7-37A1-8646-3097116154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759CEA-81B4-E6D2-3F96-E997F49176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0E2CCB-FEB0-9DE3-1E0C-0C49DEECE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ECFF1-18A5-4566-9B99-B16BC0782191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14424-EA6C-9FAF-5732-087F8F23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FD5F0-27AF-0D20-585F-7FE99F3BB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F52C2-DBFA-4112-A9B3-F6C9A079D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D5255-0E84-44D8-AEB0-24A6DC55C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54345-7F72-97AF-FA7A-8EF992E3F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A06BA-80D1-9FB8-5518-DEB6C65CA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ECFF1-18A5-4566-9B99-B16BC0782191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5E9A5-8AA7-04F5-9717-1C63F4E78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818D7-567E-8EFF-D1F9-4AADDC66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F52C2-DBFA-4112-A9B3-F6C9A079D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71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33CA2-2087-64E6-382B-1790E7096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B3112F-C937-E257-BD20-3841D42D6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CD0EFB-7501-A60D-0FD2-81C656E0C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ECFF1-18A5-4566-9B99-B16BC0782191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B8989-929E-124D-9A08-122C6C733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5B436-41F0-1C1F-1B12-93B745241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F52C2-DBFA-4112-A9B3-F6C9A079D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479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D143B-2758-69A3-29DA-8006F59D9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DEED6-CEA2-A133-2CF1-16E7B72563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8CE69F-EF8C-7D0A-F18A-1A5C641EF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7E576D-97C8-AE54-1147-09914CB34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ECFF1-18A5-4566-9B99-B16BC0782191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CD87A8-B334-749F-C1C4-D9B94387C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0E683-DD07-B8CC-8162-3BFA766BA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F52C2-DBFA-4112-A9B3-F6C9A079D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998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36D60-B9CE-571B-1006-8B22281A2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CB0BE2-DFF5-E93B-C03A-B171991B1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143DB4-5EB3-474F-C18B-61AB80295D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94A676-7BD5-9B28-D876-6CBB3D26F0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DCE45E-EFC5-528B-57E8-366D6EE1C2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E844D9-4C1F-77B2-F77E-F3A28491B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ECFF1-18A5-4566-9B99-B16BC0782191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62D3D3-6CA5-A7BC-7903-34BF27BE2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BE680B-AA5C-52D6-0FAD-8E6977AA1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F52C2-DBFA-4112-A9B3-F6C9A079D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872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9004B-2499-4C2C-D4CD-7B8FF5173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3A7039-CF5E-40E5-7BCC-3D77B1DB7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ECFF1-18A5-4566-9B99-B16BC0782191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94A056-9BCD-3970-78B8-58E10331F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AB989F-C176-26C2-EB7F-CCB72D3B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F52C2-DBFA-4112-A9B3-F6C9A079D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826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2C888D-ABD6-FF1D-04D7-3C5AB9B29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ECFF1-18A5-4566-9B99-B16BC0782191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0D4417-DF23-B515-38F1-5D4A04B78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8B7AB2-656D-5724-52E9-7B8CF5790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F52C2-DBFA-4112-A9B3-F6C9A079D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893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F50C4-EA41-4F1E-9D6F-B527667A1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07E08-90EA-706C-CB91-35832E857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6A245-3396-8E8D-4313-2473192BF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D23490-564C-8EF7-8EEF-AD053EB35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ECFF1-18A5-4566-9B99-B16BC0782191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12978C-0AB9-AEE8-B1B3-4BDE4B9EB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0FD50-9993-DDB9-E232-A2A623656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F52C2-DBFA-4112-A9B3-F6C9A079D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287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8AA0D-0A6B-05E9-DECF-299F9FE36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3C217F-CA2C-1D4B-CDB3-8DA39BEB42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94E1B9-E122-7CDA-0BAF-B1C1613B39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BF84CB-A59C-8113-EE2C-19B8BBB08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ECFF1-18A5-4566-9B99-B16BC0782191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81F53F-6BE7-939D-6A96-9D70F2673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0EE25D-FA01-9B4D-A07E-1860702B3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F52C2-DBFA-4112-A9B3-F6C9A079D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58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F2ACF5-2474-01ED-95F7-498920A82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BF8E7B-5FEC-1205-F166-CD6EA173D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5DB9C7-4886-624F-D512-569993F8A7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ECFF1-18A5-4566-9B99-B16BC0782191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F8121-DD9B-0884-A970-22538E7969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D0D2D5-5FB2-3DB5-F18D-D149697E24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F52C2-DBFA-4112-A9B3-F6C9A079D5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71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chemeClr val="accent4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13F5E-76B9-2A3D-5713-400CF45DD3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1549" y="1041400"/>
            <a:ext cx="9144000" cy="2387600"/>
          </a:xfrm>
        </p:spPr>
        <p:txBody>
          <a:bodyPr>
            <a:normAutofit/>
          </a:bodyPr>
          <a:lstStyle/>
          <a:p>
            <a:r>
              <a:rPr lang="en-GB" sz="4400" b="1" u="sng" dirty="0"/>
              <a:t>LEARNING GRAMMAR:</a:t>
            </a:r>
            <a:br>
              <a:rPr lang="en-GB" sz="4400" b="1" u="sng" dirty="0"/>
            </a:br>
            <a:r>
              <a:rPr lang="en-GB" sz="4400" b="1" u="sng" dirty="0"/>
              <a:t>CONDITIONALS</a:t>
            </a:r>
          </a:p>
        </p:txBody>
      </p:sp>
    </p:spTree>
    <p:extLst>
      <p:ext uri="{BB962C8B-B14F-4D97-AF65-F5344CB8AC3E}">
        <p14:creationId xmlns:p14="http://schemas.microsoft.com/office/powerpoint/2010/main" val="654313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88CA7-9A5F-2C26-7606-CA6CD41C0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BCF55-B0BA-A577-6791-C90019931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b="1" u="sng" dirty="0"/>
              <a:t>What are conditional sentences?</a:t>
            </a:r>
          </a:p>
          <a:p>
            <a:endParaRPr lang="en-GB" b="1" u="sng" dirty="0"/>
          </a:p>
          <a:p>
            <a:pPr marL="0" indent="0">
              <a:buNone/>
            </a:pPr>
            <a:r>
              <a:rPr lang="en-GB" b="1" dirty="0"/>
              <a:t>Conditional sentences describe the results of certain actions.</a:t>
            </a:r>
          </a:p>
          <a:p>
            <a:pPr marL="0" indent="0">
              <a:buNone/>
            </a:pPr>
            <a:r>
              <a:rPr lang="en-GB" b="1" dirty="0"/>
              <a:t> They are used to speculate about:</a:t>
            </a:r>
          </a:p>
          <a:p>
            <a:r>
              <a:rPr lang="en-GB" b="1" dirty="0"/>
              <a:t>What may happen</a:t>
            </a:r>
          </a:p>
          <a:p>
            <a:r>
              <a:rPr lang="en-GB" b="1" dirty="0"/>
              <a:t>What could have happened</a:t>
            </a:r>
          </a:p>
          <a:p>
            <a:r>
              <a:rPr lang="en-GB" b="1" dirty="0"/>
              <a:t>What we wish would happen</a:t>
            </a:r>
          </a:p>
        </p:txBody>
      </p:sp>
    </p:spTree>
    <p:extLst>
      <p:ext uri="{BB962C8B-B14F-4D97-AF65-F5344CB8AC3E}">
        <p14:creationId xmlns:p14="http://schemas.microsoft.com/office/powerpoint/2010/main" val="492053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E8A66-A6F3-8773-4BA0-40CD62E51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9591"/>
            <a:ext cx="10515600" cy="46140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u="sng" dirty="0"/>
              <a:t>What are conditional sentences comprised of? </a:t>
            </a:r>
          </a:p>
          <a:p>
            <a:pPr marL="0" indent="0" algn="ctr">
              <a:buNone/>
            </a:pPr>
            <a:endParaRPr lang="en-GB" b="1" u="sng" dirty="0"/>
          </a:p>
          <a:p>
            <a:pPr marL="0" indent="0">
              <a:buNone/>
            </a:pPr>
            <a:r>
              <a:rPr lang="en-GB" b="1" dirty="0"/>
              <a:t>e.g. “If you sleep in, you’ll miss the bus.”               </a:t>
            </a:r>
            <a:r>
              <a:rPr lang="en-GB" b="1" u="sng" dirty="0"/>
              <a:t>Condition &amp; Result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Conditional sentences are comprised of </a:t>
            </a:r>
            <a:r>
              <a:rPr lang="en-GB" b="1" u="sng" dirty="0"/>
              <a:t>two clauses:</a:t>
            </a:r>
          </a:p>
          <a:p>
            <a:pPr marL="0" indent="0">
              <a:buNone/>
            </a:pPr>
            <a:endParaRPr lang="en-GB" b="1" u="sng" dirty="0"/>
          </a:p>
          <a:p>
            <a:pPr marL="0" indent="0">
              <a:buNone/>
            </a:pPr>
            <a:r>
              <a:rPr lang="en-GB" b="1" dirty="0"/>
              <a:t>1) The </a:t>
            </a:r>
            <a:r>
              <a:rPr lang="en-GB" b="1" u="sng" dirty="0"/>
              <a:t>“if” clause</a:t>
            </a:r>
            <a:r>
              <a:rPr lang="en-GB" b="1" dirty="0"/>
              <a:t> shows us the condition (“If you sleep in”)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2) The </a:t>
            </a:r>
            <a:r>
              <a:rPr lang="en-GB" b="1" u="sng" dirty="0"/>
              <a:t>main clause</a:t>
            </a:r>
            <a:r>
              <a:rPr lang="en-GB" b="1" dirty="0"/>
              <a:t> shows us the result (“you’ll miss the bus”)</a:t>
            </a:r>
          </a:p>
          <a:p>
            <a:pPr marL="0" indent="0">
              <a:buNone/>
            </a:pPr>
            <a:endParaRPr lang="en-GB" b="1" u="sng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1475B7CD-31D5-ED75-11AC-9BB4C2676F1A}"/>
              </a:ext>
            </a:extLst>
          </p:cNvPr>
          <p:cNvSpPr/>
          <p:nvPr/>
        </p:nvSpPr>
        <p:spPr>
          <a:xfrm>
            <a:off x="7003915" y="1974714"/>
            <a:ext cx="978408" cy="484632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328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C1D17-13DB-2539-0F5C-A25CE1CBE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8604"/>
            <a:ext cx="10515600" cy="440663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b="1" u="sng" dirty="0"/>
              <a:t>ATTENTION</a:t>
            </a:r>
          </a:p>
          <a:p>
            <a:pPr marL="0" indent="0" algn="ctr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 The order of the clauses does </a:t>
            </a:r>
            <a:r>
              <a:rPr lang="en-GB" b="1" u="sng" dirty="0"/>
              <a:t>NOT</a:t>
            </a:r>
            <a:r>
              <a:rPr lang="en-GB" b="1" dirty="0"/>
              <a:t> change the meaning of the sentence: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There is no difference between: </a:t>
            </a:r>
          </a:p>
          <a:p>
            <a:pPr marL="0" indent="0">
              <a:buNone/>
            </a:pPr>
            <a:r>
              <a:rPr lang="en-GB" b="1" dirty="0"/>
              <a:t>1</a:t>
            </a:r>
            <a:r>
              <a:rPr lang="en-GB" dirty="0"/>
              <a:t>) If you don’t study hard, you will fail the test.</a:t>
            </a:r>
          </a:p>
          <a:p>
            <a:pPr marL="0" indent="0">
              <a:buNone/>
            </a:pPr>
            <a:r>
              <a:rPr lang="en-GB" b="1" dirty="0"/>
              <a:t>And:</a:t>
            </a:r>
          </a:p>
          <a:p>
            <a:pPr marL="0" indent="0">
              <a:buNone/>
            </a:pPr>
            <a:r>
              <a:rPr lang="en-GB" b="1" dirty="0"/>
              <a:t>2) </a:t>
            </a:r>
            <a:r>
              <a:rPr lang="en-GB" dirty="0"/>
              <a:t>You will fail the test if you don’t study hard.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605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bg1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4B8C9-4B36-6DE7-E330-163622697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CATEGORIES OF CONDITIONALS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5BDEC-9A78-6BA0-0E64-EA07B8EFF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Conditionals are categorized into </a:t>
            </a:r>
            <a:r>
              <a:rPr lang="en-GB" b="1" u="sng" dirty="0"/>
              <a:t>five types</a:t>
            </a:r>
            <a:r>
              <a:rPr lang="en-GB" b="1" dirty="0"/>
              <a:t>:</a:t>
            </a:r>
          </a:p>
          <a:p>
            <a:pPr marL="514350" indent="-514350">
              <a:buAutoNum type="arabicParenR"/>
            </a:pPr>
            <a:r>
              <a:rPr lang="en-GB" b="1" dirty="0"/>
              <a:t>Zero conditional</a:t>
            </a:r>
          </a:p>
          <a:p>
            <a:pPr marL="514350" indent="-514350">
              <a:buAutoNum type="arabicParenR"/>
            </a:pPr>
            <a:r>
              <a:rPr lang="en-GB" b="1" dirty="0"/>
              <a:t>First conditional</a:t>
            </a:r>
          </a:p>
          <a:p>
            <a:pPr marL="514350" indent="-514350">
              <a:buAutoNum type="arabicParenR"/>
            </a:pPr>
            <a:r>
              <a:rPr lang="en-GB" b="1" dirty="0"/>
              <a:t>Second conditional</a:t>
            </a:r>
          </a:p>
          <a:p>
            <a:pPr marL="514350" indent="-514350">
              <a:buAutoNum type="arabicParenR"/>
            </a:pPr>
            <a:r>
              <a:rPr lang="en-GB" b="1" dirty="0"/>
              <a:t>Third conditional</a:t>
            </a:r>
          </a:p>
          <a:p>
            <a:pPr marL="514350" indent="-514350">
              <a:buAutoNum type="arabicParenR"/>
            </a:pPr>
            <a:r>
              <a:rPr lang="en-GB" b="1" dirty="0"/>
              <a:t>Mixed conditionals</a:t>
            </a:r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730203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176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LEARNING GRAMMAR: CONDITIONALS</vt:lpstr>
      <vt:lpstr>INTRODUCTION</vt:lpstr>
      <vt:lpstr>PowerPoint Presentation</vt:lpstr>
      <vt:lpstr>PowerPoint Presentation</vt:lpstr>
      <vt:lpstr>CATEGORIES OF CONDITIONALS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GRAMMAR: CONDITIONALS</dc:title>
  <dc:creator>Georgios Voulgarakis</dc:creator>
  <cp:lastModifiedBy>Γεώργιος Βουλγαράκης</cp:lastModifiedBy>
  <cp:revision>1</cp:revision>
  <dcterms:created xsi:type="dcterms:W3CDTF">2023-12-14T14:59:08Z</dcterms:created>
  <dcterms:modified xsi:type="dcterms:W3CDTF">2023-12-15T15:10:53Z</dcterms:modified>
</cp:coreProperties>
</file>