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DC209-A91F-465B-81DC-9FE2B664AED1}" type="datetimeFigureOut">
              <a:rPr lang="el-GR" smtClean="0"/>
              <a:pPr/>
              <a:t>20/3/2012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087E-77F1-4425-BDB5-4BB6ED49005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096343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Περιβάλλον και Γεωργία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2800" dirty="0" smtClean="0">
                <a:latin typeface="Arial" pitchFamily="34" charset="0"/>
                <a:cs typeface="Arial" pitchFamily="34" charset="0"/>
              </a:rPr>
              <a:t>ΤΕΕ Β’ Τάξη 1</a:t>
            </a:r>
            <a:r>
              <a:rPr lang="el-GR" sz="2800" baseline="30000" dirty="0" smtClean="0">
                <a:latin typeface="Arial" pitchFamily="34" charset="0"/>
                <a:cs typeface="Arial" pitchFamily="34" charset="0"/>
              </a:rPr>
              <a:t>ου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 κύκλου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Τομέας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Γεωπονίας, Τροφίμων και Περιβάλλοντος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48872" cy="2495128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algn="r"/>
            <a:endParaRPr lang="el-GR" sz="2000" dirty="0" smtClean="0"/>
          </a:p>
          <a:p>
            <a:pPr algn="r"/>
            <a:endParaRPr lang="el-GR" sz="2000" dirty="0"/>
          </a:p>
          <a:p>
            <a:pPr algn="r"/>
            <a:r>
              <a:rPr lang="el-GR" sz="2000" dirty="0" smtClean="0"/>
              <a:t>Σταμάτιος </a:t>
            </a:r>
            <a:r>
              <a:rPr lang="el-GR" sz="2000" dirty="0" err="1" smtClean="0"/>
              <a:t>Τσικόγιας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latin typeface="Arial" pitchFamily="34" charset="0"/>
                <a:cs typeface="Arial" pitchFamily="34" charset="0"/>
              </a:rPr>
              <a:t>Δάσος και δασικό οικοσύστημα</a:t>
            </a:r>
            <a:endParaRPr lang="el-GR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Θέση περιεχομένου" descr="ViewFotoCommunity-186648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340768"/>
            <a:ext cx="3993654" cy="2795558"/>
          </a:xfrm>
        </p:spPr>
      </p:pic>
      <p:sp>
        <p:nvSpPr>
          <p:cNvPr id="5" name="4 - TextBox"/>
          <p:cNvSpPr txBox="1"/>
          <p:nvPr/>
        </p:nvSpPr>
        <p:spPr>
          <a:xfrm>
            <a:off x="611560" y="436510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u="sng" dirty="0" smtClean="0">
                <a:latin typeface="Arial" pitchFamily="34" charset="0"/>
                <a:cs typeface="Arial" pitchFamily="34" charset="0"/>
              </a:rPr>
              <a:t>Δάσος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είναι μία μεγάλη επιφάνεια γης όπου καλύπτεται από δέντρα, θάμνους, φρύγανα και χόρτα, τα οποία αλληλοεπηρεάζονται και δημιουργούν το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ενδοδασικό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περιβάλλον. 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551723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u="sng" dirty="0" smtClean="0">
                <a:latin typeface="Arial" pitchFamily="34" charset="0"/>
                <a:cs typeface="Arial" pitchFamily="34" charset="0"/>
              </a:rPr>
              <a:t>Δασικό οικοσύστημα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οι επιδράσεις μεταξύ της δασικής βιοκοινότητας και του βιότοπου συνθέτουν το δασικό οικοσύστημα.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latin typeface="Arial" pitchFamily="34" charset="0"/>
                <a:cs typeface="Arial" pitchFamily="34" charset="0"/>
              </a:rPr>
              <a:t>Λειτουργίες του δάσους</a:t>
            </a:r>
            <a:endParaRPr lang="el-GR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Θέση περιεχομένου" descr="radfahren_im_wa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492896"/>
            <a:ext cx="3672408" cy="2764739"/>
          </a:xfrm>
        </p:spPr>
      </p:pic>
      <p:sp>
        <p:nvSpPr>
          <p:cNvPr id="5" name="4 - TextBox"/>
          <p:cNvSpPr txBox="1"/>
          <p:nvPr/>
        </p:nvSpPr>
        <p:spPr>
          <a:xfrm>
            <a:off x="611560" y="155679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Διατήρηση ισορροπίας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2123728" y="2348880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3059832" y="14847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Απορρυπαντής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3635896" y="2132856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932040" y="119675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Μείωση ηχορρύπανσης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5472100" y="2168860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804248" y="170080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Μείωση έντασης ανέμου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6588224" y="2492896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7020272" y="292494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Άμβλυνση των ακραίων θερμοκρασιών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>
            <a:off x="6588224" y="342900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804248" y="4869160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Βελτιωμένη ποιότητα νερού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0800000">
            <a:off x="6660232" y="4869160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436096" y="587727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Παρεμπόδιση της διάβρωσης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16200000" flipV="1">
            <a:off x="5508104" y="5373216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771800" y="58052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Επιβράδυνση ροής νερού βροχής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flipV="1">
            <a:off x="3419872" y="5373216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899592" y="530120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Παρεμπόδιση της εξάτμισης νερού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2051720" y="494116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83568" y="414908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Ανάπτυξη μελισσοκομίας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2123728" y="4293096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611560" y="3068960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Ανάπτυξη γονιμότητας εδαφών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051720" y="3356992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452320" y="58052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Καταφύγιο ζώων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rot="10800000">
            <a:off x="6444208" y="5445224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948264" y="4293096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Προσφορά ξύλου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 rot="10800000">
            <a:off x="6588224" y="4581128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611560" y="62373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Πηγή αναψυχής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flipV="1">
            <a:off x="2267744" y="5445224"/>
            <a:ext cx="93610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3" grpId="0"/>
      <p:bldP spid="16" grpId="0"/>
      <p:bldP spid="19" grpId="0"/>
      <p:bldP spid="22" grpId="0"/>
      <p:bldP spid="25" grpId="0"/>
      <p:bldP spid="28" grpId="0"/>
      <p:bldP spid="31" grpId="0"/>
      <p:bldP spid="35" grpId="0"/>
      <p:bldP spid="38" grpId="0"/>
      <p:bldP spid="42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>
                <a:latin typeface="Arial" pitchFamily="34" charset="0"/>
                <a:cs typeface="Arial" pitchFamily="34" charset="0"/>
              </a:rPr>
              <a:t>Η κατάσταση των δασών σήμερα</a:t>
            </a:r>
            <a:endParaRPr lang="el-GR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Στην αρχαιότητα τα δάση κάλυπταν πολύ μεγαλύτερες εκτάσεις από ότι σήμερα... Με δάση καλύπτεται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25%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της ξηράς της γης,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32%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της Ευρώπης και μόλις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19% της Ελλάδας!!</a:t>
            </a:r>
          </a:p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Αιτίες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Μεταβολή κλιματολογικών συνθηκών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Αύξηση πληθυσμού 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Ανάγκη για γεωργική γη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Πυρκαγιές</a:t>
            </a:r>
          </a:p>
          <a:p>
            <a:pPr>
              <a:buFont typeface="Wingdings" pitchFamily="2" charset="2"/>
              <a:buChar char="ü"/>
            </a:pPr>
            <a:endParaRPr lang="el-GR" sz="2400" dirty="0"/>
          </a:p>
        </p:txBody>
      </p:sp>
      <p:pic>
        <p:nvPicPr>
          <p:cNvPr id="1026" name="Picture 2" descr="C:\Users\Stamatis\Desktop\ΠΑΔ 2\πυρκαγι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725144"/>
            <a:ext cx="1638300" cy="1438275"/>
          </a:xfrm>
          <a:prstGeom prst="rect">
            <a:avLst/>
          </a:prstGeom>
          <a:noFill/>
        </p:spPr>
      </p:pic>
      <p:pic>
        <p:nvPicPr>
          <p:cNvPr id="1027" name="Picture 3" descr="C:\Users\Stamatis\Desktop\ΠΑΔ 2\συλλογή ρητίν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24944"/>
            <a:ext cx="2744440" cy="21775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/>
              <a:t>Ζώνες δασικής βλάστησης στην Ελλάδα</a:t>
            </a:r>
            <a:endParaRPr lang="el-GR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Μεσογειακή ζώνη βλάστησης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(φρύγανα και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πεύκη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Παραμεσογειακή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ζώνη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(δρυς και καστανιά)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Ζώνη δασών οξιάς – ελάτης και </a:t>
            </a:r>
          </a:p>
          <a:p>
            <a:pPr algn="just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  ορεινών κωνοφόρων</a:t>
            </a:r>
          </a:p>
          <a:p>
            <a:pPr algn="just"/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Ζώνη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ψυχρόβιων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κωνοφόρων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(δασική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πεύκη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Εξωδασική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ζώνη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(πόες, θάμνοι)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Stamatis\Desktop\ΠΑΔ 2\Χάρτης βλάστησης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420888"/>
            <a:ext cx="2199696" cy="417004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6660232" y="5085184"/>
            <a:ext cx="2304256" cy="15841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u="sng" dirty="0" smtClean="0">
                <a:latin typeface="Arial" pitchFamily="34" charset="0"/>
                <a:cs typeface="Arial" pitchFamily="34" charset="0"/>
              </a:rPr>
              <a:t>Η αρχή της </a:t>
            </a:r>
            <a:r>
              <a:rPr lang="el-GR" sz="4000" u="sng" dirty="0" err="1" smtClean="0">
                <a:latin typeface="Arial" pitchFamily="34" charset="0"/>
                <a:cs typeface="Arial" pitchFamily="34" charset="0"/>
              </a:rPr>
              <a:t>αειφορίας</a:t>
            </a:r>
            <a:r>
              <a:rPr lang="el-GR" sz="4000" u="sng" dirty="0" smtClean="0">
                <a:latin typeface="Arial" pitchFamily="34" charset="0"/>
                <a:cs typeface="Arial" pitchFamily="34" charset="0"/>
              </a:rPr>
              <a:t> στα δάση</a:t>
            </a:r>
            <a:endParaRPr lang="el-GR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Οι Ευρωπαίοι εφάρμοσαν στα δάση από τον περασμένο αιώνα την αρχή της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αειφορίας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των καρπώσεων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	«επιδιώκουμε συνεχή παραγωγή αγαθών και υπηρεσιών από το δάσος, με προσεκτική διαχείριση, ώστε να διατηρείται σε άριστη κατάσταση για να μπορέσει </a:t>
            </a:r>
            <a:r>
              <a:rPr lang="el-GR" sz="2400" i="1" u="sng" dirty="0" smtClean="0">
                <a:latin typeface="Arial" pitchFamily="34" charset="0"/>
                <a:cs typeface="Arial" pitchFamily="34" charset="0"/>
              </a:rPr>
              <a:t>στο μέλλον 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να δώσει στις επόμενες γενιές τόσα όσα και στις προηγούμενες. Η </a:t>
            </a:r>
            <a:r>
              <a:rPr lang="el-GR" sz="2400" i="1" u="sng" dirty="0" err="1" smtClean="0">
                <a:latin typeface="Arial" pitchFamily="34" charset="0"/>
                <a:cs typeface="Arial" pitchFamily="34" charset="0"/>
              </a:rPr>
              <a:t>αειφορία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 λοιπόν επιδιώκει την ισορροπία μεταξύ του περιβάλλοντος, της οικονομίας και της ποιότητας ζωής».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Προϋποθέσεις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α) Η προστασία του δάσους</a:t>
            </a:r>
          </a:p>
          <a:p>
            <a:pPr algn="just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	β) Η προώθηση της αναδάσωσης</a:t>
            </a:r>
          </a:p>
          <a:p>
            <a:pPr algn="just"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	γ) Η σωστή διαχείρισή του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Stamatis\Desktop\aei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077072"/>
            <a:ext cx="3298722" cy="2466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latin typeface="Arial" pitchFamily="34" charset="0"/>
                <a:cs typeface="Arial" pitchFamily="34" charset="0"/>
              </a:rPr>
              <a:t>Κίνδυνοι του δάσους</a:t>
            </a:r>
            <a:endParaRPr lang="el-GR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διάφορους εχθρούς (ξηρασία, χιόνι, αέρας, μύκητες).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όξινη βροχή.</a:t>
            </a:r>
          </a:p>
          <a:p>
            <a:pPr algn="just"/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ενέργειες του ανθρώπου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Καταπατήσεις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Υπερβόσκηση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Αναψυχή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Πυρκαγιές</a:t>
            </a:r>
          </a:p>
          <a:p>
            <a:pPr lvl="1">
              <a:buFont typeface="Wingdings" pitchFamily="2" charset="2"/>
              <a:buChar char="v"/>
            </a:pPr>
            <a:endParaRPr lang="el-GR" sz="2000" dirty="0"/>
          </a:p>
        </p:txBody>
      </p:sp>
      <p:pic>
        <p:nvPicPr>
          <p:cNvPr id="3074" name="Picture 2" descr="C:\Users\Stamatis\Desktop\ΠΑΔ 2\potami_sto_dasos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292080" y="2204864"/>
            <a:ext cx="3301289" cy="2682298"/>
          </a:xfrm>
          <a:prstGeom prst="rect">
            <a:avLst/>
          </a:prstGeom>
          <a:noFill/>
        </p:spPr>
      </p:pic>
      <p:pic>
        <p:nvPicPr>
          <p:cNvPr id="5" name="4 - Εικόνα" descr="fwti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5013176"/>
            <a:ext cx="2193032" cy="1644774"/>
          </a:xfrm>
          <a:prstGeom prst="rect">
            <a:avLst/>
          </a:prstGeom>
        </p:spPr>
      </p:pic>
      <p:pic>
        <p:nvPicPr>
          <p:cNvPr id="6" name="5 - Εικόνα" descr="dasos καταπατηση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4365104"/>
            <a:ext cx="3205144" cy="230770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latin typeface="Arial" pitchFamily="34" charset="0"/>
                <a:cs typeface="Arial" pitchFamily="34" charset="0"/>
              </a:rPr>
              <a:t>Αναδάσωση</a:t>
            </a:r>
            <a:endParaRPr lang="el-GR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95536" y="213285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ΕΛΛΑΔΑ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19,00%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ΓΑΛΛΙΑ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25,49%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ΙΣΠΑΝΙΑ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25,61%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ΠΟΡΤΟΓΑΛΙΑ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26,48%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ΓΕΡΜΑΝΙΑ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29,06%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ΛΟΥΞΕΜΒΟΥΡΓΟ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31,92%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827584" y="1556792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latin typeface="Arial" pitchFamily="34" charset="0"/>
                <a:cs typeface="Arial" pitchFamily="34" charset="0"/>
              </a:rPr>
              <a:t>ΠΟΣΟΣΤΟ ΔΑΣΟΚΑΛΥΨΗΣ ΕΥΡΩΠΑΪΚΩΝ ΧΩΡΩΝ</a:t>
            </a:r>
            <a:endParaRPr lang="el-GR" sz="20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39552" y="4869160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latin typeface="Arial" pitchFamily="34" charset="0"/>
                <a:cs typeface="Arial" pitchFamily="34" charset="0"/>
              </a:rPr>
              <a:t>Οι αναδασώσεις χωρίζονται σε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Α) παραγωγικές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Β) προστατευτικές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Γ) αισθητικές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tamatis\Desktop\αναδα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65313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281</Words>
  <Application>Microsoft Office PowerPoint</Application>
  <PresentationFormat>Προβολή στην οθόνη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Περιβάλλον και Γεωργία ΤΕΕ Β’ Τάξη 1ου κύκλου      Τομέας: Γεωπονίας, Τροφίμων και Περιβάλλοντος</vt:lpstr>
      <vt:lpstr>Δάσος και δασικό οικοσύστημα</vt:lpstr>
      <vt:lpstr>Λειτουργίες του δάσους</vt:lpstr>
      <vt:lpstr>Η κατάσταση των δασών σήμερα</vt:lpstr>
      <vt:lpstr>Ζώνες δασικής βλάστησης στην Ελλάδα</vt:lpstr>
      <vt:lpstr>Η αρχή της αειφορίας στα δάση</vt:lpstr>
      <vt:lpstr>Κίνδυνοι του δάσους</vt:lpstr>
      <vt:lpstr>Αναδάσωση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Περιβάλλον και Γεωργία ΤΕΕ Β’ Τάξη 1ου κύκλου      Τομέας: Γεωπονίας, Τροφίμων και Περιβάλλοντος</dc:title>
  <dc:creator>Stamatis</dc:creator>
  <cp:lastModifiedBy>Stamatis</cp:lastModifiedBy>
  <cp:revision>38</cp:revision>
  <dcterms:created xsi:type="dcterms:W3CDTF">2012-02-14T20:15:29Z</dcterms:created>
  <dcterms:modified xsi:type="dcterms:W3CDTF">2012-03-20T21:07:21Z</dcterms:modified>
</cp:coreProperties>
</file>