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1" r:id="rId4"/>
    <p:sldId id="258" r:id="rId5"/>
    <p:sldId id="263" r:id="rId6"/>
    <p:sldId id="264" r:id="rId7"/>
    <p:sldId id="259" r:id="rId8"/>
    <p:sldId id="260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CF7518-F464-4B21-9AD8-262B27F142C8}" type="doc">
      <dgm:prSet loTypeId="urn:microsoft.com/office/officeart/2005/8/layout/target1" loCatId="relationship" qsTypeId="urn:microsoft.com/office/officeart/2005/8/quickstyle/simple5" qsCatId="simple" csTypeId="urn:microsoft.com/office/officeart/2005/8/colors/colorful4" csCatId="colorful" phldr="1"/>
      <dgm:spPr/>
    </dgm:pt>
    <dgm:pt modelId="{D731C186-C27D-4CE5-8B75-8EE4626188C5}">
      <dgm:prSet phldrT="[Κείμενο]"/>
      <dgm:spPr/>
      <dgm:t>
        <a:bodyPr/>
        <a:lstStyle/>
        <a:p>
          <a:r>
            <a:rPr lang="el-GR" dirty="0" smtClean="0"/>
            <a:t>Μυελός</a:t>
          </a:r>
          <a:endParaRPr lang="el-GR" dirty="0"/>
        </a:p>
      </dgm:t>
    </dgm:pt>
    <dgm:pt modelId="{C3ABD207-3859-4972-B37A-8A98CF71E855}" type="parTrans" cxnId="{90CA0435-1465-454E-958F-3783267B7024}">
      <dgm:prSet/>
      <dgm:spPr/>
      <dgm:t>
        <a:bodyPr/>
        <a:lstStyle/>
        <a:p>
          <a:endParaRPr lang="el-GR"/>
        </a:p>
      </dgm:t>
    </dgm:pt>
    <dgm:pt modelId="{0D570250-9978-4ED2-AE95-8C5ABB8EC18C}" type="sibTrans" cxnId="{90CA0435-1465-454E-958F-3783267B7024}">
      <dgm:prSet/>
      <dgm:spPr/>
      <dgm:t>
        <a:bodyPr/>
        <a:lstStyle/>
        <a:p>
          <a:endParaRPr lang="el-GR"/>
        </a:p>
      </dgm:t>
    </dgm:pt>
    <dgm:pt modelId="{E205D66B-447B-4947-9544-5A2960F295D0}">
      <dgm:prSet phldrT="[Κείμενο]"/>
      <dgm:spPr/>
      <dgm:t>
        <a:bodyPr/>
        <a:lstStyle/>
        <a:p>
          <a:r>
            <a:rPr lang="el-GR" dirty="0" smtClean="0"/>
            <a:t>Φλοιός</a:t>
          </a:r>
          <a:endParaRPr lang="el-GR" dirty="0"/>
        </a:p>
      </dgm:t>
    </dgm:pt>
    <dgm:pt modelId="{BDE04962-0B9E-4480-9AE3-EE7BE07B6FD4}" type="parTrans" cxnId="{8DE638DF-7404-4DFA-95F1-0FA1DBB2A89C}">
      <dgm:prSet/>
      <dgm:spPr/>
      <dgm:t>
        <a:bodyPr/>
        <a:lstStyle/>
        <a:p>
          <a:endParaRPr lang="el-GR"/>
        </a:p>
      </dgm:t>
    </dgm:pt>
    <dgm:pt modelId="{E5325735-76C6-48E1-BBA8-86733AEC7D44}" type="sibTrans" cxnId="{8DE638DF-7404-4DFA-95F1-0FA1DBB2A89C}">
      <dgm:prSet/>
      <dgm:spPr/>
      <dgm:t>
        <a:bodyPr/>
        <a:lstStyle/>
        <a:p>
          <a:endParaRPr lang="el-GR"/>
        </a:p>
      </dgm:t>
    </dgm:pt>
    <dgm:pt modelId="{FF282755-BBC8-4C67-8378-DDC2E4B620F4}">
      <dgm:prSet phldrT="[Κείμενο]"/>
      <dgm:spPr/>
      <dgm:t>
        <a:bodyPr/>
        <a:lstStyle/>
        <a:p>
          <a:r>
            <a:rPr lang="el-GR" dirty="0" smtClean="0"/>
            <a:t>Περιτρίχιο</a:t>
          </a:r>
          <a:endParaRPr lang="el-GR" dirty="0"/>
        </a:p>
      </dgm:t>
    </dgm:pt>
    <dgm:pt modelId="{165985D5-25B1-4A80-BF85-8D1930D5A938}" type="parTrans" cxnId="{9D95430D-0A3C-4B67-B9D0-AC3A3F2A2C34}">
      <dgm:prSet/>
      <dgm:spPr/>
      <dgm:t>
        <a:bodyPr/>
        <a:lstStyle/>
        <a:p>
          <a:endParaRPr lang="el-GR"/>
        </a:p>
      </dgm:t>
    </dgm:pt>
    <dgm:pt modelId="{469839D8-CA72-46A1-9A53-70F3A5A3B307}" type="sibTrans" cxnId="{9D95430D-0A3C-4B67-B9D0-AC3A3F2A2C34}">
      <dgm:prSet/>
      <dgm:spPr/>
      <dgm:t>
        <a:bodyPr/>
        <a:lstStyle/>
        <a:p>
          <a:endParaRPr lang="el-GR"/>
        </a:p>
      </dgm:t>
    </dgm:pt>
    <dgm:pt modelId="{A3631EB9-196A-45B9-BFD5-846E71349E0B}" type="pres">
      <dgm:prSet presAssocID="{03CF7518-F464-4B21-9AD8-262B27F142C8}" presName="composite" presStyleCnt="0">
        <dgm:presLayoutVars>
          <dgm:chMax val="5"/>
          <dgm:dir/>
          <dgm:resizeHandles val="exact"/>
        </dgm:presLayoutVars>
      </dgm:prSet>
      <dgm:spPr/>
    </dgm:pt>
    <dgm:pt modelId="{59002674-0913-47B2-9170-E2AAA9277DA3}" type="pres">
      <dgm:prSet presAssocID="{D731C186-C27D-4CE5-8B75-8EE4626188C5}" presName="circle1" presStyleLbl="lnNode1" presStyleIdx="0" presStyleCnt="3"/>
      <dgm:spPr/>
    </dgm:pt>
    <dgm:pt modelId="{E061642C-2A1C-4F3F-BBC9-70C586CD136E}" type="pres">
      <dgm:prSet presAssocID="{D731C186-C27D-4CE5-8B75-8EE4626188C5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C4B8C6E-536E-4418-938E-551EE17AA9B6}" type="pres">
      <dgm:prSet presAssocID="{D731C186-C27D-4CE5-8B75-8EE4626188C5}" presName="line1" presStyleLbl="callout" presStyleIdx="0" presStyleCnt="6"/>
      <dgm:spPr/>
    </dgm:pt>
    <dgm:pt modelId="{B7FCD6E6-5BF1-4802-8ECB-CC12AF8F1846}" type="pres">
      <dgm:prSet presAssocID="{D731C186-C27D-4CE5-8B75-8EE4626188C5}" presName="d1" presStyleLbl="callout" presStyleIdx="1" presStyleCnt="6"/>
      <dgm:spPr/>
    </dgm:pt>
    <dgm:pt modelId="{2D8F200B-D17E-4F51-8C71-9DE0369ABBD1}" type="pres">
      <dgm:prSet presAssocID="{E205D66B-447B-4947-9544-5A2960F295D0}" presName="circle2" presStyleLbl="lnNode1" presStyleIdx="1" presStyleCnt="3"/>
      <dgm:spPr/>
    </dgm:pt>
    <dgm:pt modelId="{28BE024D-0603-4AA1-B1FE-F0C23D10997B}" type="pres">
      <dgm:prSet presAssocID="{E205D66B-447B-4947-9544-5A2960F295D0}" presName="text2" presStyleLbl="revTx" presStyleIdx="1" presStyleCnt="3" custLinFactNeighborX="-4469" custLinFactNeighborY="399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C8D2D1A-FAD5-4D03-8EE6-A49D9E6DEBF3}" type="pres">
      <dgm:prSet presAssocID="{E205D66B-447B-4947-9544-5A2960F295D0}" presName="line2" presStyleLbl="callout" presStyleIdx="2" presStyleCnt="6"/>
      <dgm:spPr/>
    </dgm:pt>
    <dgm:pt modelId="{AD93EB3F-94ED-440A-833D-1B1523D38F58}" type="pres">
      <dgm:prSet presAssocID="{E205D66B-447B-4947-9544-5A2960F295D0}" presName="d2" presStyleLbl="callout" presStyleIdx="3" presStyleCnt="6"/>
      <dgm:spPr/>
    </dgm:pt>
    <dgm:pt modelId="{F2807B31-9A31-448E-9D7C-6ACC6AB5AB83}" type="pres">
      <dgm:prSet presAssocID="{FF282755-BBC8-4C67-8378-DDC2E4B620F4}" presName="circle3" presStyleLbl="lnNode1" presStyleIdx="2" presStyleCnt="3"/>
      <dgm:spPr/>
    </dgm:pt>
    <dgm:pt modelId="{22FC15A6-9A37-470E-A3CE-29C77CCB4348}" type="pres">
      <dgm:prSet presAssocID="{FF282755-BBC8-4C67-8378-DDC2E4B620F4}" presName="text3" presStyleLbl="revTx" presStyleIdx="2" presStyleCnt="3" custScaleX="139321" custScaleY="72727" custLinFactNeighborX="11251" custLinFactNeighborY="-157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964A4FD-7BA9-48B0-841F-DBAC7929C096}" type="pres">
      <dgm:prSet presAssocID="{FF282755-BBC8-4C67-8378-DDC2E4B620F4}" presName="line3" presStyleLbl="callout" presStyleIdx="4" presStyleCnt="6"/>
      <dgm:spPr/>
    </dgm:pt>
    <dgm:pt modelId="{4ABE2EA5-FE1B-42D1-8928-21D83DBD8DD2}" type="pres">
      <dgm:prSet presAssocID="{FF282755-BBC8-4C67-8378-DDC2E4B620F4}" presName="d3" presStyleLbl="callout" presStyleIdx="5" presStyleCnt="6"/>
      <dgm:spPr/>
    </dgm:pt>
  </dgm:ptLst>
  <dgm:cxnLst>
    <dgm:cxn modelId="{550AB7DA-8DE2-43D8-A5B6-BD07EB9CDA70}" type="presOf" srcId="{D731C186-C27D-4CE5-8B75-8EE4626188C5}" destId="{E061642C-2A1C-4F3F-BBC9-70C586CD136E}" srcOrd="0" destOrd="0" presId="urn:microsoft.com/office/officeart/2005/8/layout/target1"/>
    <dgm:cxn modelId="{BEE5968E-CD93-4186-B3F7-7423A460F74C}" type="presOf" srcId="{03CF7518-F464-4B21-9AD8-262B27F142C8}" destId="{A3631EB9-196A-45B9-BFD5-846E71349E0B}" srcOrd="0" destOrd="0" presId="urn:microsoft.com/office/officeart/2005/8/layout/target1"/>
    <dgm:cxn modelId="{131B560A-F267-42A8-99FC-F170DCD881C5}" type="presOf" srcId="{FF282755-BBC8-4C67-8378-DDC2E4B620F4}" destId="{22FC15A6-9A37-470E-A3CE-29C77CCB4348}" srcOrd="0" destOrd="0" presId="urn:microsoft.com/office/officeart/2005/8/layout/target1"/>
    <dgm:cxn modelId="{8DE638DF-7404-4DFA-95F1-0FA1DBB2A89C}" srcId="{03CF7518-F464-4B21-9AD8-262B27F142C8}" destId="{E205D66B-447B-4947-9544-5A2960F295D0}" srcOrd="1" destOrd="0" parTransId="{BDE04962-0B9E-4480-9AE3-EE7BE07B6FD4}" sibTransId="{E5325735-76C6-48E1-BBA8-86733AEC7D44}"/>
    <dgm:cxn modelId="{10D2C58A-CF75-44DE-AA68-DD577CF8B848}" type="presOf" srcId="{E205D66B-447B-4947-9544-5A2960F295D0}" destId="{28BE024D-0603-4AA1-B1FE-F0C23D10997B}" srcOrd="0" destOrd="0" presId="urn:microsoft.com/office/officeart/2005/8/layout/target1"/>
    <dgm:cxn modelId="{90CA0435-1465-454E-958F-3783267B7024}" srcId="{03CF7518-F464-4B21-9AD8-262B27F142C8}" destId="{D731C186-C27D-4CE5-8B75-8EE4626188C5}" srcOrd="0" destOrd="0" parTransId="{C3ABD207-3859-4972-B37A-8A98CF71E855}" sibTransId="{0D570250-9978-4ED2-AE95-8C5ABB8EC18C}"/>
    <dgm:cxn modelId="{9D95430D-0A3C-4B67-B9D0-AC3A3F2A2C34}" srcId="{03CF7518-F464-4B21-9AD8-262B27F142C8}" destId="{FF282755-BBC8-4C67-8378-DDC2E4B620F4}" srcOrd="2" destOrd="0" parTransId="{165985D5-25B1-4A80-BF85-8D1930D5A938}" sibTransId="{469839D8-CA72-46A1-9A53-70F3A5A3B307}"/>
    <dgm:cxn modelId="{C6649205-3341-445C-9D7D-B666924DD809}" type="presParOf" srcId="{A3631EB9-196A-45B9-BFD5-846E71349E0B}" destId="{59002674-0913-47B2-9170-E2AAA9277DA3}" srcOrd="0" destOrd="0" presId="urn:microsoft.com/office/officeart/2005/8/layout/target1"/>
    <dgm:cxn modelId="{D248BCDD-4301-4F8B-9319-6F779D43A512}" type="presParOf" srcId="{A3631EB9-196A-45B9-BFD5-846E71349E0B}" destId="{E061642C-2A1C-4F3F-BBC9-70C586CD136E}" srcOrd="1" destOrd="0" presId="urn:microsoft.com/office/officeart/2005/8/layout/target1"/>
    <dgm:cxn modelId="{BEC794E4-7B2C-4D90-A4CC-5193758F2D20}" type="presParOf" srcId="{A3631EB9-196A-45B9-BFD5-846E71349E0B}" destId="{AC4B8C6E-536E-4418-938E-551EE17AA9B6}" srcOrd="2" destOrd="0" presId="urn:microsoft.com/office/officeart/2005/8/layout/target1"/>
    <dgm:cxn modelId="{D12E0929-46C5-47A4-9118-09025E5F95CC}" type="presParOf" srcId="{A3631EB9-196A-45B9-BFD5-846E71349E0B}" destId="{B7FCD6E6-5BF1-4802-8ECB-CC12AF8F1846}" srcOrd="3" destOrd="0" presId="urn:microsoft.com/office/officeart/2005/8/layout/target1"/>
    <dgm:cxn modelId="{72CA3225-D45E-434D-AFA3-95AB7E8915C5}" type="presParOf" srcId="{A3631EB9-196A-45B9-BFD5-846E71349E0B}" destId="{2D8F200B-D17E-4F51-8C71-9DE0369ABBD1}" srcOrd="4" destOrd="0" presId="urn:microsoft.com/office/officeart/2005/8/layout/target1"/>
    <dgm:cxn modelId="{04B8046A-A51B-4688-BE20-A835BFF14F69}" type="presParOf" srcId="{A3631EB9-196A-45B9-BFD5-846E71349E0B}" destId="{28BE024D-0603-4AA1-B1FE-F0C23D10997B}" srcOrd="5" destOrd="0" presId="urn:microsoft.com/office/officeart/2005/8/layout/target1"/>
    <dgm:cxn modelId="{A6E89330-FAB5-49A2-AABA-F8AADB5F4C2B}" type="presParOf" srcId="{A3631EB9-196A-45B9-BFD5-846E71349E0B}" destId="{5C8D2D1A-FAD5-4D03-8EE6-A49D9E6DEBF3}" srcOrd="6" destOrd="0" presId="urn:microsoft.com/office/officeart/2005/8/layout/target1"/>
    <dgm:cxn modelId="{8EF78C43-DC5B-4D24-BAE3-E06800DF037B}" type="presParOf" srcId="{A3631EB9-196A-45B9-BFD5-846E71349E0B}" destId="{AD93EB3F-94ED-440A-833D-1B1523D38F58}" srcOrd="7" destOrd="0" presId="urn:microsoft.com/office/officeart/2005/8/layout/target1"/>
    <dgm:cxn modelId="{EAEF8ACE-94EC-4F22-B777-C91FAEF20906}" type="presParOf" srcId="{A3631EB9-196A-45B9-BFD5-846E71349E0B}" destId="{F2807B31-9A31-448E-9D7C-6ACC6AB5AB83}" srcOrd="8" destOrd="0" presId="urn:microsoft.com/office/officeart/2005/8/layout/target1"/>
    <dgm:cxn modelId="{6F8BF679-D902-412E-AEDC-D909BAD036D7}" type="presParOf" srcId="{A3631EB9-196A-45B9-BFD5-846E71349E0B}" destId="{22FC15A6-9A37-470E-A3CE-29C77CCB4348}" srcOrd="9" destOrd="0" presId="urn:microsoft.com/office/officeart/2005/8/layout/target1"/>
    <dgm:cxn modelId="{F3B38882-11B1-4096-9D32-6A728379E037}" type="presParOf" srcId="{A3631EB9-196A-45B9-BFD5-846E71349E0B}" destId="{8964A4FD-7BA9-48B0-841F-DBAC7929C096}" srcOrd="10" destOrd="0" presId="urn:microsoft.com/office/officeart/2005/8/layout/target1"/>
    <dgm:cxn modelId="{DA808506-1DCE-4ABD-B09C-FECB75CD5EAA}" type="presParOf" srcId="{A3631EB9-196A-45B9-BFD5-846E71349E0B}" destId="{4ABE2EA5-FE1B-42D1-8928-21D83DBD8DD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039747-2DF3-44B5-840C-4879A2A01A4A}" type="doc">
      <dgm:prSet loTypeId="urn:microsoft.com/office/officeart/2005/8/layout/venn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6EDA1D6B-C8A6-4ADC-A38E-9F304C511949}">
      <dgm:prSet phldrT="[Κείμενο]"/>
      <dgm:spPr/>
      <dgm:t>
        <a:bodyPr/>
        <a:lstStyle/>
        <a:p>
          <a:r>
            <a:rPr lang="el-GR" dirty="0" smtClean="0"/>
            <a:t>Μόνιμο/η</a:t>
          </a:r>
          <a:endParaRPr lang="el-GR" dirty="0"/>
        </a:p>
      </dgm:t>
    </dgm:pt>
    <dgm:pt modelId="{B7D7AA7C-9772-4177-805B-96D654E4780E}" type="parTrans" cxnId="{EED571D6-74F9-4B70-8C38-B20B634F0DB1}">
      <dgm:prSet/>
      <dgm:spPr/>
      <dgm:t>
        <a:bodyPr/>
        <a:lstStyle/>
        <a:p>
          <a:endParaRPr lang="el-GR"/>
        </a:p>
      </dgm:t>
    </dgm:pt>
    <dgm:pt modelId="{4CEFD178-C3DD-4152-8F06-06C2738D71B7}" type="sibTrans" cxnId="{EED571D6-74F9-4B70-8C38-B20B634F0DB1}">
      <dgm:prSet/>
      <dgm:spPr/>
      <dgm:t>
        <a:bodyPr/>
        <a:lstStyle/>
        <a:p>
          <a:endParaRPr lang="el-GR"/>
        </a:p>
      </dgm:t>
    </dgm:pt>
    <dgm:pt modelId="{B46D92E2-CF29-43A4-815C-0143061EB32E}">
      <dgm:prSet phldrT="[Κείμενο]"/>
      <dgm:spPr/>
      <dgm:t>
        <a:bodyPr/>
        <a:lstStyle/>
        <a:p>
          <a:r>
            <a:rPr lang="el-GR" dirty="0" smtClean="0"/>
            <a:t>Προσωρινό/ή</a:t>
          </a:r>
          <a:endParaRPr lang="el-GR" dirty="0"/>
        </a:p>
      </dgm:t>
    </dgm:pt>
    <dgm:pt modelId="{1516060D-AD66-4D14-A718-162EF2723D27}" type="parTrans" cxnId="{0E5AC55A-9220-4677-8321-0243630F690E}">
      <dgm:prSet/>
      <dgm:spPr/>
      <dgm:t>
        <a:bodyPr/>
        <a:lstStyle/>
        <a:p>
          <a:endParaRPr lang="el-GR"/>
        </a:p>
      </dgm:t>
    </dgm:pt>
    <dgm:pt modelId="{79FBB413-B8A9-4ED4-8EA0-CF5400CB4899}" type="sibTrans" cxnId="{0E5AC55A-9220-4677-8321-0243630F690E}">
      <dgm:prSet/>
      <dgm:spPr/>
      <dgm:t>
        <a:bodyPr/>
        <a:lstStyle/>
        <a:p>
          <a:endParaRPr lang="el-GR"/>
        </a:p>
      </dgm:t>
    </dgm:pt>
    <dgm:pt modelId="{C2DA536F-44AA-4A52-833C-1F234517902D}" type="pres">
      <dgm:prSet presAssocID="{AB039747-2DF3-44B5-840C-4879A2A01A4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4F00027-FABE-4C55-8063-85BC10DC3C2D}" type="pres">
      <dgm:prSet presAssocID="{6EDA1D6B-C8A6-4ADC-A38E-9F304C511949}" presName="Name5" presStyleLbl="vennNode1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FF1712-F4A9-4E53-968F-F392E08F0CD4}" type="pres">
      <dgm:prSet presAssocID="{4CEFD178-C3DD-4152-8F06-06C2738D71B7}" presName="space" presStyleCnt="0"/>
      <dgm:spPr/>
    </dgm:pt>
    <dgm:pt modelId="{198D6672-10A8-46EC-ADEC-7708BCE023D6}" type="pres">
      <dgm:prSet presAssocID="{B46D92E2-CF29-43A4-815C-0143061EB32E}" presName="Name5" presStyleLbl="vennNode1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EED571D6-74F9-4B70-8C38-B20B634F0DB1}" srcId="{AB039747-2DF3-44B5-840C-4879A2A01A4A}" destId="{6EDA1D6B-C8A6-4ADC-A38E-9F304C511949}" srcOrd="0" destOrd="0" parTransId="{B7D7AA7C-9772-4177-805B-96D654E4780E}" sibTransId="{4CEFD178-C3DD-4152-8F06-06C2738D71B7}"/>
    <dgm:cxn modelId="{0E5AC55A-9220-4677-8321-0243630F690E}" srcId="{AB039747-2DF3-44B5-840C-4879A2A01A4A}" destId="{B46D92E2-CF29-43A4-815C-0143061EB32E}" srcOrd="1" destOrd="0" parTransId="{1516060D-AD66-4D14-A718-162EF2723D27}" sibTransId="{79FBB413-B8A9-4ED4-8EA0-CF5400CB4899}"/>
    <dgm:cxn modelId="{49AD1A51-F69D-42CA-9062-B7F67A786648}" type="presOf" srcId="{B46D92E2-CF29-43A4-815C-0143061EB32E}" destId="{198D6672-10A8-46EC-ADEC-7708BCE023D6}" srcOrd="0" destOrd="0" presId="urn:microsoft.com/office/officeart/2005/8/layout/venn3"/>
    <dgm:cxn modelId="{24497BFE-42D3-4048-973A-38BE52068E8C}" type="presOf" srcId="{AB039747-2DF3-44B5-840C-4879A2A01A4A}" destId="{C2DA536F-44AA-4A52-833C-1F234517902D}" srcOrd="0" destOrd="0" presId="urn:microsoft.com/office/officeart/2005/8/layout/venn3"/>
    <dgm:cxn modelId="{ADE33BCF-06E8-496A-9665-7065FACA0C20}" type="presOf" srcId="{6EDA1D6B-C8A6-4ADC-A38E-9F304C511949}" destId="{D4F00027-FABE-4C55-8063-85BC10DC3C2D}" srcOrd="0" destOrd="0" presId="urn:microsoft.com/office/officeart/2005/8/layout/venn3"/>
    <dgm:cxn modelId="{E52F4115-3CB5-45D4-A46D-44C6981808CC}" type="presParOf" srcId="{C2DA536F-44AA-4A52-833C-1F234517902D}" destId="{D4F00027-FABE-4C55-8063-85BC10DC3C2D}" srcOrd="0" destOrd="0" presId="urn:microsoft.com/office/officeart/2005/8/layout/venn3"/>
    <dgm:cxn modelId="{F7355F10-0EAC-45F7-AB2C-11DEA0F001F5}" type="presParOf" srcId="{C2DA536F-44AA-4A52-833C-1F234517902D}" destId="{00FF1712-F4A9-4E53-968F-F392E08F0CD4}" srcOrd="1" destOrd="0" presId="urn:microsoft.com/office/officeart/2005/8/layout/venn3"/>
    <dgm:cxn modelId="{9942B398-C9AC-4534-816E-CF0789C1B0F6}" type="presParOf" srcId="{C2DA536F-44AA-4A52-833C-1F234517902D}" destId="{198D6672-10A8-46EC-ADEC-7708BCE023D6}" srcOrd="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647EDA-A4AC-4045-8C20-0EDCF47ABD38}" type="doc">
      <dgm:prSet loTypeId="urn:microsoft.com/office/officeart/2005/8/layout/arrow6" loCatId="process" qsTypeId="urn:microsoft.com/office/officeart/2005/8/quickstyle/simple5" qsCatId="simple" csTypeId="urn:microsoft.com/office/officeart/2005/8/colors/accent3_2" csCatId="accent3" phldr="1"/>
      <dgm:spPr/>
      <dgm:t>
        <a:bodyPr/>
        <a:lstStyle/>
        <a:p>
          <a:endParaRPr lang="el-GR"/>
        </a:p>
      </dgm:t>
    </dgm:pt>
    <dgm:pt modelId="{073C8BAA-75E7-4A4F-8771-B3DA38ECDAF2}">
      <dgm:prSet phldrT="[Κείμενο]"/>
      <dgm:spPr/>
      <dgm:t>
        <a:bodyPr/>
        <a:lstStyle/>
        <a:p>
          <a:r>
            <a:rPr lang="el-GR" dirty="0" smtClean="0"/>
            <a:t>Μικρής διάρκειας</a:t>
          </a:r>
          <a:endParaRPr lang="el-GR" dirty="0"/>
        </a:p>
      </dgm:t>
    </dgm:pt>
    <dgm:pt modelId="{05119927-6F8A-4833-B95F-3E63F6F23CD6}" type="parTrans" cxnId="{D1BD09D6-FB6F-444F-9A25-3B13FFDA8893}">
      <dgm:prSet/>
      <dgm:spPr/>
      <dgm:t>
        <a:bodyPr/>
        <a:lstStyle/>
        <a:p>
          <a:endParaRPr lang="el-GR"/>
        </a:p>
      </dgm:t>
    </dgm:pt>
    <dgm:pt modelId="{DB3D2B70-F024-46F4-9327-D390EC21621D}" type="sibTrans" cxnId="{D1BD09D6-FB6F-444F-9A25-3B13FFDA8893}">
      <dgm:prSet/>
      <dgm:spPr/>
      <dgm:t>
        <a:bodyPr/>
        <a:lstStyle/>
        <a:p>
          <a:endParaRPr lang="el-GR"/>
        </a:p>
      </dgm:t>
    </dgm:pt>
    <dgm:pt modelId="{9ABE4FF2-97C0-412B-A5A0-8D7C0926F262}">
      <dgm:prSet phldrT="[Κείμενο]"/>
      <dgm:spPr/>
      <dgm:t>
        <a:bodyPr/>
        <a:lstStyle/>
        <a:p>
          <a:r>
            <a:rPr lang="el-GR" dirty="0" smtClean="0"/>
            <a:t>Μεγάλης διάρκειας</a:t>
          </a:r>
          <a:endParaRPr lang="el-GR" dirty="0"/>
        </a:p>
      </dgm:t>
    </dgm:pt>
    <dgm:pt modelId="{9D1627AD-A998-4D32-BBFF-C65DC1E548F0}" type="parTrans" cxnId="{CF7D5EAE-7923-4BF7-9800-55566E4AA167}">
      <dgm:prSet/>
      <dgm:spPr/>
      <dgm:t>
        <a:bodyPr/>
        <a:lstStyle/>
        <a:p>
          <a:endParaRPr lang="el-GR"/>
        </a:p>
      </dgm:t>
    </dgm:pt>
    <dgm:pt modelId="{3F49C06C-D153-43C2-9C67-78CC26FE6FA0}" type="sibTrans" cxnId="{CF7D5EAE-7923-4BF7-9800-55566E4AA167}">
      <dgm:prSet/>
      <dgm:spPr/>
      <dgm:t>
        <a:bodyPr/>
        <a:lstStyle/>
        <a:p>
          <a:endParaRPr lang="el-GR"/>
        </a:p>
      </dgm:t>
    </dgm:pt>
    <dgm:pt modelId="{E38C4598-E013-42E0-A369-6DB036E513A5}" type="pres">
      <dgm:prSet presAssocID="{7D647EDA-A4AC-4045-8C20-0EDCF47ABD3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3C50FD9-DF7B-4BAB-9AC0-DFEFCB6B49B3}" type="pres">
      <dgm:prSet presAssocID="{7D647EDA-A4AC-4045-8C20-0EDCF47ABD38}" presName="ribbon" presStyleLbl="node1" presStyleIdx="0" presStyleCnt="1"/>
      <dgm:spPr/>
    </dgm:pt>
    <dgm:pt modelId="{122087D2-EAA2-4E1D-9CFC-6D199A62A128}" type="pres">
      <dgm:prSet presAssocID="{7D647EDA-A4AC-4045-8C20-0EDCF47ABD38}" presName="leftArrowText" presStyleLbl="node1" presStyleIdx="0" presStyleCnt="1" custScaleX="130979" custScaleY="111465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42A0136-0CA1-4B5F-8376-986A1DCAFF29}" type="pres">
      <dgm:prSet presAssocID="{7D647EDA-A4AC-4045-8C20-0EDCF47ABD38}" presName="rightArrowText" presStyleLbl="node1" presStyleIdx="0" presStyleCnt="1" custScaleX="123964" custScaleY="11773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D1BD09D6-FB6F-444F-9A25-3B13FFDA8893}" srcId="{7D647EDA-A4AC-4045-8C20-0EDCF47ABD38}" destId="{073C8BAA-75E7-4A4F-8771-B3DA38ECDAF2}" srcOrd="0" destOrd="0" parTransId="{05119927-6F8A-4833-B95F-3E63F6F23CD6}" sibTransId="{DB3D2B70-F024-46F4-9327-D390EC21621D}"/>
    <dgm:cxn modelId="{8FD5EE2C-1901-40C6-A9E9-7FE58B7331AE}" type="presOf" srcId="{073C8BAA-75E7-4A4F-8771-B3DA38ECDAF2}" destId="{122087D2-EAA2-4E1D-9CFC-6D199A62A128}" srcOrd="0" destOrd="0" presId="urn:microsoft.com/office/officeart/2005/8/layout/arrow6"/>
    <dgm:cxn modelId="{B9C2AA44-6AE3-4A40-9E9B-1B40E251D156}" type="presOf" srcId="{9ABE4FF2-97C0-412B-A5A0-8D7C0926F262}" destId="{742A0136-0CA1-4B5F-8376-986A1DCAFF29}" srcOrd="0" destOrd="0" presId="urn:microsoft.com/office/officeart/2005/8/layout/arrow6"/>
    <dgm:cxn modelId="{CF7D5EAE-7923-4BF7-9800-55566E4AA167}" srcId="{7D647EDA-A4AC-4045-8C20-0EDCF47ABD38}" destId="{9ABE4FF2-97C0-412B-A5A0-8D7C0926F262}" srcOrd="1" destOrd="0" parTransId="{9D1627AD-A998-4D32-BBFF-C65DC1E548F0}" sibTransId="{3F49C06C-D153-43C2-9C67-78CC26FE6FA0}"/>
    <dgm:cxn modelId="{FEA39B3B-CDD0-403B-895F-620B0AB6E6FB}" type="presOf" srcId="{7D647EDA-A4AC-4045-8C20-0EDCF47ABD38}" destId="{E38C4598-E013-42E0-A369-6DB036E513A5}" srcOrd="0" destOrd="0" presId="urn:microsoft.com/office/officeart/2005/8/layout/arrow6"/>
    <dgm:cxn modelId="{800B8C82-0CCF-450E-B10A-4726258DAFAF}" type="presParOf" srcId="{E38C4598-E013-42E0-A369-6DB036E513A5}" destId="{C3C50FD9-DF7B-4BAB-9AC0-DFEFCB6B49B3}" srcOrd="0" destOrd="0" presId="urn:microsoft.com/office/officeart/2005/8/layout/arrow6"/>
    <dgm:cxn modelId="{A1524B99-0EFD-4156-9D85-128D3B6724DD}" type="presParOf" srcId="{E38C4598-E013-42E0-A369-6DB036E513A5}" destId="{122087D2-EAA2-4E1D-9CFC-6D199A62A128}" srcOrd="1" destOrd="0" presId="urn:microsoft.com/office/officeart/2005/8/layout/arrow6"/>
    <dgm:cxn modelId="{7C508FD9-2694-4615-B0EE-1388E8329B50}" type="presParOf" srcId="{E38C4598-E013-42E0-A369-6DB036E513A5}" destId="{742A0136-0CA1-4B5F-8376-986A1DCAFF29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2807B31-9A31-448E-9D7C-6ACC6AB5AB83}">
      <dsp:nvSpPr>
        <dsp:cNvPr id="0" name=""/>
        <dsp:cNvSpPr/>
      </dsp:nvSpPr>
      <dsp:spPr>
        <a:xfrm>
          <a:off x="508125" y="1218406"/>
          <a:ext cx="3655218" cy="3655218"/>
        </a:xfrm>
        <a:prstGeom prst="ellipse">
          <a:avLst/>
        </a:prstGeom>
        <a:gradFill rotWithShape="0">
          <a:gsLst>
            <a:gs pos="0">
              <a:schemeClr val="accent4">
                <a:hueOff val="-6031141"/>
                <a:satOff val="42105"/>
                <a:lumOff val="4509"/>
                <a:alphaOff val="0"/>
                <a:shade val="63000"/>
                <a:satMod val="165000"/>
              </a:schemeClr>
            </a:gs>
            <a:gs pos="30000">
              <a:schemeClr val="accent4">
                <a:hueOff val="-6031141"/>
                <a:satOff val="42105"/>
                <a:lumOff val="4509"/>
                <a:alphaOff val="0"/>
                <a:shade val="58000"/>
                <a:satMod val="165000"/>
              </a:schemeClr>
            </a:gs>
            <a:gs pos="75000">
              <a:schemeClr val="accent4">
                <a:hueOff val="-6031141"/>
                <a:satOff val="42105"/>
                <a:lumOff val="4509"/>
                <a:alphaOff val="0"/>
                <a:shade val="30000"/>
                <a:satMod val="175000"/>
              </a:schemeClr>
            </a:gs>
            <a:gs pos="100000">
              <a:schemeClr val="accent4">
                <a:hueOff val="-6031141"/>
                <a:satOff val="42105"/>
                <a:lumOff val="4509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D8F200B-D17E-4F51-8C71-9DE0369ABBD1}">
      <dsp:nvSpPr>
        <dsp:cNvPr id="0" name=""/>
        <dsp:cNvSpPr/>
      </dsp:nvSpPr>
      <dsp:spPr>
        <a:xfrm>
          <a:off x="1239169" y="1949450"/>
          <a:ext cx="2193131" cy="2193131"/>
        </a:xfrm>
        <a:prstGeom prst="ellipse">
          <a:avLst/>
        </a:prstGeom>
        <a:gradFill rotWithShape="0">
          <a:gsLst>
            <a:gs pos="0">
              <a:schemeClr val="accent4">
                <a:hueOff val="-3015570"/>
                <a:satOff val="21052"/>
                <a:lumOff val="2255"/>
                <a:alphaOff val="0"/>
                <a:shade val="63000"/>
                <a:satMod val="165000"/>
              </a:schemeClr>
            </a:gs>
            <a:gs pos="30000">
              <a:schemeClr val="accent4">
                <a:hueOff val="-3015570"/>
                <a:satOff val="21052"/>
                <a:lumOff val="2255"/>
                <a:alphaOff val="0"/>
                <a:shade val="58000"/>
                <a:satMod val="165000"/>
              </a:schemeClr>
            </a:gs>
            <a:gs pos="75000">
              <a:schemeClr val="accent4">
                <a:hueOff val="-3015570"/>
                <a:satOff val="21052"/>
                <a:lumOff val="2255"/>
                <a:alphaOff val="0"/>
                <a:shade val="30000"/>
                <a:satMod val="175000"/>
              </a:schemeClr>
            </a:gs>
            <a:gs pos="100000">
              <a:schemeClr val="accent4">
                <a:hueOff val="-3015570"/>
                <a:satOff val="21052"/>
                <a:lumOff val="2255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002674-0913-47B2-9170-E2AAA9277DA3}">
      <dsp:nvSpPr>
        <dsp:cNvPr id="0" name=""/>
        <dsp:cNvSpPr/>
      </dsp:nvSpPr>
      <dsp:spPr>
        <a:xfrm>
          <a:off x="1970213" y="2680493"/>
          <a:ext cx="731043" cy="73104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061642C-2A1C-4F3F-BBC9-70C586CD136E}">
      <dsp:nvSpPr>
        <dsp:cNvPr id="0" name=""/>
        <dsp:cNvSpPr/>
      </dsp:nvSpPr>
      <dsp:spPr>
        <a:xfrm>
          <a:off x="4772547" y="0"/>
          <a:ext cx="1827609" cy="1066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41910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Μυελός</a:t>
          </a:r>
          <a:endParaRPr lang="el-GR" sz="3300" kern="1200" dirty="0"/>
        </a:p>
      </dsp:txBody>
      <dsp:txXfrm>
        <a:off x="4772547" y="0"/>
        <a:ext cx="1827609" cy="1066105"/>
      </dsp:txXfrm>
    </dsp:sp>
    <dsp:sp modelId="{AC4B8C6E-536E-4418-938E-551EE17AA9B6}">
      <dsp:nvSpPr>
        <dsp:cNvPr id="0" name=""/>
        <dsp:cNvSpPr/>
      </dsp:nvSpPr>
      <dsp:spPr>
        <a:xfrm>
          <a:off x="4315645" y="533052"/>
          <a:ext cx="456902" cy="0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7FCD6E6-5BF1-4802-8ECB-CC12AF8F1846}">
      <dsp:nvSpPr>
        <dsp:cNvPr id="0" name=""/>
        <dsp:cNvSpPr/>
      </dsp:nvSpPr>
      <dsp:spPr>
        <a:xfrm rot="5400000">
          <a:off x="2068599" y="800797"/>
          <a:ext cx="2512353" cy="1978082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8BE024D-0603-4AA1-B1FE-F0C23D10997B}">
      <dsp:nvSpPr>
        <dsp:cNvPr id="0" name=""/>
        <dsp:cNvSpPr/>
      </dsp:nvSpPr>
      <dsp:spPr>
        <a:xfrm>
          <a:off x="4690871" y="1108717"/>
          <a:ext cx="1827609" cy="10661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41910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Φλοιός</a:t>
          </a:r>
          <a:endParaRPr lang="el-GR" sz="3300" kern="1200" dirty="0"/>
        </a:p>
      </dsp:txBody>
      <dsp:txXfrm>
        <a:off x="4690871" y="1108717"/>
        <a:ext cx="1827609" cy="1066105"/>
      </dsp:txXfrm>
    </dsp:sp>
    <dsp:sp modelId="{5C8D2D1A-FAD5-4D03-8EE6-A49D9E6DEBF3}">
      <dsp:nvSpPr>
        <dsp:cNvPr id="0" name=""/>
        <dsp:cNvSpPr/>
      </dsp:nvSpPr>
      <dsp:spPr>
        <a:xfrm>
          <a:off x="4315645" y="1599158"/>
          <a:ext cx="456902" cy="0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AD93EB3F-94ED-440A-833D-1B1523D38F58}">
      <dsp:nvSpPr>
        <dsp:cNvPr id="0" name=""/>
        <dsp:cNvSpPr/>
      </dsp:nvSpPr>
      <dsp:spPr>
        <a:xfrm rot="5400000">
          <a:off x="2607866" y="1850271"/>
          <a:ext cx="1957735" cy="1454167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2FC15A6-9A37-470E-A3CE-29C77CCB4348}">
      <dsp:nvSpPr>
        <dsp:cNvPr id="0" name=""/>
        <dsp:cNvSpPr/>
      </dsp:nvSpPr>
      <dsp:spPr>
        <a:xfrm>
          <a:off x="4618854" y="2260852"/>
          <a:ext cx="2546243" cy="775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41910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 smtClean="0"/>
            <a:t>Περιτρίχιο</a:t>
          </a:r>
          <a:endParaRPr lang="el-GR" sz="3300" kern="1200" dirty="0"/>
        </a:p>
      </dsp:txBody>
      <dsp:txXfrm>
        <a:off x="4618854" y="2260852"/>
        <a:ext cx="2546243" cy="775346"/>
      </dsp:txXfrm>
    </dsp:sp>
    <dsp:sp modelId="{8964A4FD-7BA9-48B0-841F-DBAC7929C096}">
      <dsp:nvSpPr>
        <dsp:cNvPr id="0" name=""/>
        <dsp:cNvSpPr/>
      </dsp:nvSpPr>
      <dsp:spPr>
        <a:xfrm>
          <a:off x="4315645" y="2665263"/>
          <a:ext cx="456902" cy="0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4ABE2EA5-FE1B-42D1-8928-21D83DBD8DD2}">
      <dsp:nvSpPr>
        <dsp:cNvPr id="0" name=""/>
        <dsp:cNvSpPr/>
      </dsp:nvSpPr>
      <dsp:spPr>
        <a:xfrm rot="5400000">
          <a:off x="3147802" y="2898893"/>
          <a:ext cx="1398730" cy="930253"/>
        </a:xfrm>
        <a:prstGeom prst="line">
          <a:avLst/>
        </a:prstGeom>
        <a:noFill/>
        <a:ln w="12700" cap="flat" cmpd="sng" algn="ctr">
          <a:solidFill>
            <a:schemeClr val="accent4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F00027-FABE-4C55-8063-85BC10DC3C2D}">
      <dsp:nvSpPr>
        <dsp:cNvPr id="0" name=""/>
        <dsp:cNvSpPr/>
      </dsp:nvSpPr>
      <dsp:spPr>
        <a:xfrm>
          <a:off x="6413" y="253834"/>
          <a:ext cx="4553380" cy="455338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2">
                <a:alpha val="50000"/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2">
                <a:alpha val="50000"/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0588" tIns="45720" rIns="250588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Μόνιμο/η</a:t>
          </a:r>
          <a:endParaRPr lang="el-GR" sz="3600" kern="1200" dirty="0"/>
        </a:p>
      </dsp:txBody>
      <dsp:txXfrm>
        <a:off x="6413" y="253834"/>
        <a:ext cx="4553380" cy="4553380"/>
      </dsp:txXfrm>
    </dsp:sp>
    <dsp:sp modelId="{198D6672-10A8-46EC-ADEC-7708BCE023D6}">
      <dsp:nvSpPr>
        <dsp:cNvPr id="0" name=""/>
        <dsp:cNvSpPr/>
      </dsp:nvSpPr>
      <dsp:spPr>
        <a:xfrm>
          <a:off x="3649117" y="253834"/>
          <a:ext cx="4553380" cy="4553380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9531695"/>
                <a:satOff val="19501"/>
                <a:lumOff val="7451"/>
                <a:alphaOff val="0"/>
                <a:shade val="63000"/>
                <a:satMod val="165000"/>
              </a:schemeClr>
            </a:gs>
            <a:gs pos="30000">
              <a:schemeClr val="accent2">
                <a:alpha val="50000"/>
                <a:hueOff val="9531695"/>
                <a:satOff val="19501"/>
                <a:lumOff val="7451"/>
                <a:alphaOff val="0"/>
                <a:shade val="58000"/>
                <a:satMod val="165000"/>
              </a:schemeClr>
            </a:gs>
            <a:gs pos="75000">
              <a:schemeClr val="accent2">
                <a:alpha val="50000"/>
                <a:hueOff val="9531695"/>
                <a:satOff val="19501"/>
                <a:lumOff val="7451"/>
                <a:alphaOff val="0"/>
                <a:shade val="30000"/>
                <a:satMod val="175000"/>
              </a:schemeClr>
            </a:gs>
            <a:gs pos="100000">
              <a:schemeClr val="accent2">
                <a:alpha val="50000"/>
                <a:hueOff val="9531695"/>
                <a:satOff val="19501"/>
                <a:lumOff val="7451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50588" tIns="45720" rIns="250588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Προσωρινό/ή</a:t>
          </a:r>
          <a:endParaRPr lang="el-GR" sz="3600" kern="1200" dirty="0"/>
        </a:p>
      </dsp:txBody>
      <dsp:txXfrm>
        <a:off x="3649117" y="253834"/>
        <a:ext cx="4553380" cy="45533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C50FD9-DF7B-4BAB-9AC0-DFEFCB6B49B3}">
      <dsp:nvSpPr>
        <dsp:cNvPr id="0" name=""/>
        <dsp:cNvSpPr/>
      </dsp:nvSpPr>
      <dsp:spPr>
        <a:xfrm>
          <a:off x="0" y="938812"/>
          <a:ext cx="8136904" cy="3254761"/>
        </a:xfrm>
        <a:prstGeom prst="leftRightRibb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2087D2-EAA2-4E1D-9CFC-6D199A62A128}">
      <dsp:nvSpPr>
        <dsp:cNvPr id="0" name=""/>
        <dsp:cNvSpPr/>
      </dsp:nvSpPr>
      <dsp:spPr>
        <a:xfrm>
          <a:off x="560507" y="1416972"/>
          <a:ext cx="3517019" cy="1777680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77800" rIns="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5000" kern="1200" dirty="0" smtClean="0"/>
            <a:t>Μικρής διάρκειας</a:t>
          </a:r>
          <a:endParaRPr lang="el-GR" sz="5000" kern="1200" dirty="0"/>
        </a:p>
      </dsp:txBody>
      <dsp:txXfrm>
        <a:off x="560507" y="1416972"/>
        <a:ext cx="3517019" cy="1777680"/>
      </dsp:txXfrm>
    </dsp:sp>
    <dsp:sp modelId="{742A0136-0CA1-4B5F-8376-986A1DCAFF29}">
      <dsp:nvSpPr>
        <dsp:cNvPr id="0" name=""/>
        <dsp:cNvSpPr/>
      </dsp:nvSpPr>
      <dsp:spPr>
        <a:xfrm>
          <a:off x="3688216" y="1887743"/>
          <a:ext cx="3933864" cy="1877660"/>
        </a:xfrm>
        <a:prstGeom prst="rect">
          <a:avLst/>
        </a:prstGeom>
        <a:noFill/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74244" rIns="0" bIns="186690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4900" kern="1200" dirty="0" smtClean="0"/>
            <a:t>Μεγάλης διάρκειας</a:t>
          </a:r>
          <a:endParaRPr lang="el-GR" sz="4900" kern="1200" dirty="0"/>
        </a:p>
      </dsp:txBody>
      <dsp:txXfrm>
        <a:off x="3688216" y="1887743"/>
        <a:ext cx="3933864" cy="1877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5D58AF-B8D5-4865-BFC7-BF66D68DA1F0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3768E9-BCFF-4A75-8213-A590C7DB209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835696" y="332656"/>
            <a:ext cx="7020272" cy="2016224"/>
          </a:xfrm>
        </p:spPr>
        <p:txBody>
          <a:bodyPr>
            <a:normAutofit/>
          </a:bodyPr>
          <a:lstStyle/>
          <a:p>
            <a:r>
              <a:rPr lang="el-GR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ΑΙΣΘΗΤΙΚΗ  ΣΩΜΑΤΟΣ  Ι</a:t>
            </a:r>
            <a:br>
              <a:rPr lang="el-GR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el-GR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0" i="1" dirty="0" smtClean="0"/>
              <a:t>4</a:t>
            </a:r>
            <a:r>
              <a:rPr lang="el-GR" b="0" i="1" baseline="30000" dirty="0" smtClean="0"/>
              <a:t>η</a:t>
            </a:r>
            <a:r>
              <a:rPr lang="el-GR" b="0" i="1" dirty="0" smtClean="0"/>
              <a:t>  Θεματική  Ενότητα : </a:t>
            </a:r>
          </a:p>
          <a:p>
            <a:pPr algn="ctr">
              <a:buClr>
                <a:schemeClr val="tx2"/>
              </a:buClr>
              <a:buFont typeface="Wingdings" pitchFamily="2" charset="2"/>
              <a:buChar char="v"/>
            </a:pPr>
            <a:endParaRPr lang="el-GR" dirty="0" smtClean="0"/>
          </a:p>
          <a:p>
            <a:pPr algn="ctr">
              <a:buClr>
                <a:schemeClr val="tx2"/>
              </a:buClr>
            </a:pPr>
            <a:r>
              <a:rPr lang="el-GR" sz="2000" smtClean="0">
                <a:latin typeface="Comic Sans MS" pitchFamily="66" charset="0"/>
              </a:rPr>
              <a:t>ΓΕΝΙΚΟ </a:t>
            </a:r>
            <a:r>
              <a:rPr lang="el-GR" sz="2000" dirty="0" smtClean="0">
                <a:latin typeface="Comic Sans MS" pitchFamily="66" charset="0"/>
              </a:rPr>
              <a:t>ΜΕΡΟΣ  -  ΑΠΟΤΡΙΧΩΣΗ</a:t>
            </a:r>
          </a:p>
          <a:p>
            <a:pPr algn="ctr">
              <a:buClr>
                <a:schemeClr val="tx2"/>
              </a:buClr>
            </a:pPr>
            <a:endParaRPr lang="el-GR" dirty="0"/>
          </a:p>
        </p:txBody>
      </p:sp>
      <p:pic>
        <p:nvPicPr>
          <p:cNvPr id="4" name="3 - Εικόνα" descr="pod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2533824" cy="3068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835696" y="332656"/>
            <a:ext cx="7020272" cy="2016224"/>
          </a:xfrm>
        </p:spPr>
        <p:txBody>
          <a:bodyPr>
            <a:normAutofit/>
          </a:bodyPr>
          <a:lstStyle/>
          <a:p>
            <a:r>
              <a:rPr lang="el-GR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ΑΙΣΘΗΤΙΚΗ  ΣΩΜΑΤΟΣ  Ι</a:t>
            </a:r>
            <a:br>
              <a:rPr lang="el-GR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el-GR" sz="3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b="0" i="1" dirty="0" smtClean="0"/>
              <a:t>4</a:t>
            </a:r>
            <a:r>
              <a:rPr lang="el-GR" b="0" i="1" baseline="30000" dirty="0" smtClean="0"/>
              <a:t>η</a:t>
            </a:r>
            <a:r>
              <a:rPr lang="el-GR" b="0" i="1" dirty="0" smtClean="0"/>
              <a:t>  Θεματική  Ενότητα : </a:t>
            </a:r>
          </a:p>
          <a:p>
            <a:pPr algn="ctr">
              <a:buClr>
                <a:schemeClr val="tx2"/>
              </a:buClr>
              <a:buFont typeface="Wingdings" pitchFamily="2" charset="2"/>
              <a:buChar char="v"/>
            </a:pPr>
            <a:endParaRPr lang="el-GR" dirty="0" smtClean="0"/>
          </a:p>
          <a:p>
            <a:pPr algn="ctr">
              <a:buClr>
                <a:schemeClr val="tx2"/>
              </a:buClr>
            </a:pPr>
            <a:r>
              <a:rPr lang="el-GR" sz="2000" dirty="0" smtClean="0">
                <a:latin typeface="Comic Sans MS" pitchFamily="66" charset="0"/>
              </a:rPr>
              <a:t>ΓΕΝΙΚΟ </a:t>
            </a:r>
            <a:r>
              <a:rPr lang="el-GR" sz="2000" dirty="0" smtClean="0">
                <a:latin typeface="Comic Sans MS" pitchFamily="66" charset="0"/>
              </a:rPr>
              <a:t>ΜΕΡΟΣ  -  ΑΠΟΤΡΙΧΩΣΗ</a:t>
            </a:r>
          </a:p>
          <a:p>
            <a:pPr algn="ctr">
              <a:buClr>
                <a:schemeClr val="tx2"/>
              </a:buClr>
            </a:pPr>
            <a:endParaRPr lang="el-GR" dirty="0"/>
          </a:p>
        </p:txBody>
      </p:sp>
      <p:pic>
        <p:nvPicPr>
          <p:cNvPr id="4" name="3 - Εικόνα" descr="pod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44824"/>
            <a:ext cx="2533824" cy="30682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Εγκαρσια Τομη Της Τριχασ</a:t>
            </a:r>
            <a:endParaRPr lang="el-G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539552" y="1484784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4B8C6E-536E-4418-938E-551EE17AA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AC4B8C6E-536E-4418-938E-551EE17AA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FCD6E6-5BF1-4802-8ECB-CC12AF8F18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B7FCD6E6-5BF1-4802-8ECB-CC12AF8F18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002674-0913-47B2-9170-E2AAA9277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59002674-0913-47B2-9170-E2AAA9277D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61642C-2A1C-4F3F-BBC9-70C586CD1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E061642C-2A1C-4F3F-BBC9-70C586CD1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93EB3F-94ED-440A-833D-1B1523D38F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AD93EB3F-94ED-440A-833D-1B1523D38F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8D2D1A-FAD5-4D03-8EE6-A49D9E6DE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5C8D2D1A-FAD5-4D03-8EE6-A49D9E6DEB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8F200B-D17E-4F51-8C71-9DE0369AB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2D8F200B-D17E-4F51-8C71-9DE0369AB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BE024D-0603-4AA1-B1FE-F0C23D1099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28BE024D-0603-4AA1-B1FE-F0C23D1099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964A4FD-7BA9-48B0-841F-DBAC7929C0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8964A4FD-7BA9-48B0-841F-DBAC7929C0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807B31-9A31-448E-9D7C-6ACC6AB5AB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F2807B31-9A31-448E-9D7C-6ACC6AB5AB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BE2EA5-FE1B-42D1-8928-21D83DBD8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4ABE2EA5-FE1B-42D1-8928-21D83DBD8D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FC15A6-9A37-470E-A3CE-29C77CCB43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22FC15A6-9A37-470E-A3CE-29C77CCB434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91264" cy="1138138"/>
          </a:xfrm>
        </p:spPr>
        <p:txBody>
          <a:bodyPr>
            <a:noAutofit/>
          </a:bodyPr>
          <a:lstStyle/>
          <a:p>
            <a:r>
              <a:rPr lang="el-G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Σταδια Αναπτυξησ της Τριχασ</a:t>
            </a:r>
            <a:endParaRPr lang="el-G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F:\ΠΑΔ\laser-hair-remova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916832"/>
            <a:ext cx="6985849" cy="3744416"/>
          </a:xfrm>
          <a:prstGeom prst="rect">
            <a:avLst/>
          </a:prstGeom>
          <a:noFill/>
          <a:ln w="38100" cap="rnd" cmpd="dbl">
            <a:solidFill>
              <a:schemeClr val="tx1">
                <a:lumMod val="95000"/>
                <a:lumOff val="5000"/>
                <a:alpha val="0"/>
              </a:schemeClr>
            </a:solidFill>
          </a:ln>
          <a:effectLst>
            <a:outerShdw dist="50800" sx="1000" sy="1000" algn="ctr" rotWithShape="0">
              <a:srgbClr val="000000">
                <a:alpha val="99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064896" cy="1124744"/>
          </a:xfrm>
        </p:spPr>
        <p:txBody>
          <a:bodyPr>
            <a:normAutofit/>
          </a:bodyPr>
          <a:lstStyle/>
          <a:p>
            <a:pPr algn="ctr"/>
            <a:r>
              <a:rPr lang="el-G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Ειναι </a:t>
            </a:r>
            <a:r>
              <a:rPr lang="el-GR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Αποτριχωση</a:t>
            </a:r>
            <a:r>
              <a:rPr lang="el-G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l-G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7704856" cy="4680520"/>
          </a:xfrm>
        </p:spPr>
        <p:txBody>
          <a:bodyPr>
            <a:normAutofit/>
          </a:bodyPr>
          <a:lstStyle/>
          <a:p>
            <a:pPr marL="0" algn="just">
              <a:lnSpc>
                <a:spcPct val="200000"/>
              </a:lnSpc>
              <a:spcBef>
                <a:spcPts val="0"/>
              </a:spcBef>
            </a:pPr>
            <a:endParaRPr lang="el-GR" sz="27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algn="just">
              <a:lnSpc>
                <a:spcPct val="200000"/>
              </a:lnSpc>
              <a:spcBef>
                <a:spcPts val="0"/>
              </a:spcBef>
            </a:pPr>
            <a:r>
              <a:rPr lang="el-GR" sz="27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Ορισμός</a:t>
            </a:r>
            <a:r>
              <a:rPr lang="el-GR" sz="27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l-GR" sz="2700" b="1" i="1" u="sng" dirty="0" smtClean="0">
                <a:solidFill>
                  <a:schemeClr val="tx2">
                    <a:lumMod val="75000"/>
                  </a:schemeClr>
                </a:solidFill>
              </a:rPr>
              <a:t>ΑΠΟΤΡΙΧΩΣΗ</a:t>
            </a:r>
            <a:r>
              <a:rPr lang="el-GR" sz="2700" dirty="0" smtClean="0">
                <a:solidFill>
                  <a:schemeClr val="tx2">
                    <a:lumMod val="75000"/>
                  </a:schemeClr>
                </a:solidFill>
              </a:rPr>
              <a:t>  είναι  οι μέθοδοι με τις οποίες απομακρύνουμε τις ανεπιθύμητες  τρίχες στα διάφορα σημεία του ανθρώπινου σώματος.</a:t>
            </a:r>
          </a:p>
          <a:p>
            <a:pPr algn="just"/>
            <a:endParaRPr lang="el-G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l-GR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Αποτελεσμα - Μεθοδοσ</a:t>
            </a:r>
            <a:endParaRPr lang="el-G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179512" y="1484784"/>
          <a:ext cx="8208912" cy="50610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F00027-FABE-4C55-8063-85BC10DC3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D4F00027-FABE-4C55-8063-85BC10DC3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D4F00027-FABE-4C55-8063-85BC10DC3C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8D6672-10A8-46EC-ADEC-7708BCE02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98D6672-10A8-46EC-ADEC-7708BCE02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98D6672-10A8-46EC-ADEC-7708BCE023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7704856" cy="1143000"/>
          </a:xfrm>
        </p:spPr>
        <p:txBody>
          <a:bodyPr>
            <a:normAutofit/>
          </a:bodyPr>
          <a:lstStyle/>
          <a:p>
            <a:pPr algn="ctr"/>
            <a:r>
              <a:rPr lang="el-GR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Προσωρινη Μεθοδοσ</a:t>
            </a:r>
            <a:endParaRPr lang="el-G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sz="quarter" idx="1"/>
          </p:nvPr>
        </p:nvGraphicFramePr>
        <p:xfrm>
          <a:off x="251520" y="1341438"/>
          <a:ext cx="8136904" cy="513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C50FD9-DF7B-4BAB-9AC0-DFEFCB6B4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3C50FD9-DF7B-4BAB-9AC0-DFEFCB6B4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3C50FD9-DF7B-4BAB-9AC0-DFEFCB6B49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22087D2-EAA2-4E1D-9CFC-6D199A62A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122087D2-EAA2-4E1D-9CFC-6D199A62A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122087D2-EAA2-4E1D-9CFC-6D199A62A1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2A0136-0CA1-4B5F-8376-986A1DCAF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742A0136-0CA1-4B5F-8376-986A1DCAF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742A0136-0CA1-4B5F-8376-986A1DCAF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l-GR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ΠΡΟΣΩΡΙΝΗ  ΜΕΘΟΔΟΣ  ΑΠΟΤΡΙΧΩΣΗΣ (μικρησ διαρκειασ)</a:t>
            </a:r>
            <a:endParaRPr lang="el-GR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- Εικόνα" descr="gillette-slide-integration-lg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919222">
            <a:off x="1880194" y="3376459"/>
            <a:ext cx="1944216" cy="2841546"/>
          </a:xfrm>
          <a:prstGeom prst="rect">
            <a:avLst/>
          </a:prstGeom>
        </p:spPr>
      </p:pic>
      <p:pic>
        <p:nvPicPr>
          <p:cNvPr id="6" name="5 - Εικόνα" descr="10200505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636496">
            <a:off x="588613" y="1945063"/>
            <a:ext cx="1368152" cy="3006929"/>
          </a:xfrm>
          <a:prstGeom prst="rect">
            <a:avLst/>
          </a:prstGeom>
        </p:spPr>
      </p:pic>
      <p:pic>
        <p:nvPicPr>
          <p:cNvPr id="2050" name="Picture 2" descr="C:\Documents and Settings\Administrator\Επιφάνεια εργασίας\ΕΥΤΥΧΙΑ\ΑΣΠΑΙΤΕ\1η ΠΑΔ\201010291815267978115516659856559mO2iX10292CS5c74Ly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3888" y="2636912"/>
            <a:ext cx="2857500" cy="285750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istrator\Επιφάνεια εργασίας\ΕΥΤΥΧΙΑ\ΑΣΠΑΙΤΕ\1η ΠΑΔ\46116860184320444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2060848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l-G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ΠΡΟΣΩΡΙΝΗ ΜΕΘΟΔΟΣ ΑΠΟΤΡΙΧΩΣΗΣ (μεγαλησ διαρκειασ)</a:t>
            </a:r>
            <a:endParaRPr lang="el-GR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Administrator\Επιφάνεια εργασίας\ΕΥΤΥΧΙΑ\ΑΣΠΑΙΤΕ\1η ΠΑΔ\beautysecretnailsapotrixwsh_main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2952328" cy="122940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Επιφάνεια εργασίας\ΕΥΤΥΧΙΑ\ΑΣΠΑΙΤΕ\1η ΠΑΔ\Hair-Removal-Wax-Refill-100g-Depilatory-Warm-Wax-Big-Roller-KDW-02-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1556792"/>
            <a:ext cx="2448272" cy="2208996"/>
          </a:xfrm>
          <a:prstGeom prst="rect">
            <a:avLst/>
          </a:prstGeom>
          <a:noFill/>
        </p:spPr>
      </p:pic>
      <p:pic>
        <p:nvPicPr>
          <p:cNvPr id="3074" name="Picture 2" descr="C:\Documents and Settings\Administrator\Επιφάνεια εργασίας\ΕΥΤΥΧΙΑ\ΑΣΠΑΙΤΕ\1η ΠΑΔ\wax-suppi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293096"/>
            <a:ext cx="2592288" cy="1816230"/>
          </a:xfrm>
          <a:prstGeom prst="rect">
            <a:avLst/>
          </a:prstGeom>
          <a:noFill/>
        </p:spPr>
      </p:pic>
      <p:pic>
        <p:nvPicPr>
          <p:cNvPr id="3075" name="Picture 3" descr="C:\Documents and Settings\Administrator\Επιφάνεια εργασίας\ΕΥΤΥΧΙΑ\ΑΣΠΑΙΤΕ\1η ΠΑΔ\85637-b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4616461">
            <a:off x="5219257" y="3188519"/>
            <a:ext cx="1832992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l-GR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Μονιμη Μεθοδοσ</a:t>
            </a:r>
            <a:endParaRPr lang="el-GR" sz="4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gogoef\Desktop\ΑΣΠΑΙΤΕ\ΠΑΔ\50-64-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2708920"/>
            <a:ext cx="2160240" cy="2160240"/>
          </a:xfrm>
          <a:prstGeom prst="rect">
            <a:avLst/>
          </a:prstGeom>
          <a:noFill/>
        </p:spPr>
      </p:pic>
      <p:pic>
        <p:nvPicPr>
          <p:cNvPr id="1027" name="Picture 3" descr="C:\Users\gogoef\Desktop\ΑΣΠΑΙΤΕ\ΠΑΔ\ampoul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4149080"/>
            <a:ext cx="2304256" cy="3113859"/>
          </a:xfrm>
          <a:prstGeom prst="rect">
            <a:avLst/>
          </a:prstGeom>
          <a:noFill/>
        </p:spPr>
      </p:pic>
      <p:pic>
        <p:nvPicPr>
          <p:cNvPr id="1028" name="Picture 4" descr="C:\Users\gogoef\Desktop\ΑΣΠΑΙΤΕ\ΠΑΔ\pt34969-diode_laser_for_hair_removal_940nm_940a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196752"/>
            <a:ext cx="3546394" cy="2664296"/>
          </a:xfrm>
          <a:prstGeom prst="rect">
            <a:avLst/>
          </a:prstGeom>
          <a:noFill/>
        </p:spPr>
      </p:pic>
      <p:pic>
        <p:nvPicPr>
          <p:cNvPr id="1029" name="Picture 5" descr="C:\Users\gogoef\Desktop\ΑΣΠΑΙΤΕ\ΠΑΔ\untitled.bm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1484784"/>
            <a:ext cx="2581275" cy="1933575"/>
          </a:xfrm>
          <a:prstGeom prst="rect">
            <a:avLst/>
          </a:prstGeom>
          <a:noFill/>
        </p:spPr>
      </p:pic>
      <p:pic>
        <p:nvPicPr>
          <p:cNvPr id="1030" name="Picture 6" descr="C:\Users\gogoef\Desktop\ΑΣΠΑΙΤΕ\ΠΑΔ\YTo0OntzOjM6InNyYyI7czozNjoidXBsb2Fkcy9pbWFnZXMvYXBvdHJpeG9zaW1la2VyaTQuanBnIjtzOjE6InciO2k6MTYwO3M6MToiaCI7aToxNjA7czoyOiJ6YyI7aToxO3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4077072"/>
            <a:ext cx="2592288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387</TotalTime>
  <Words>84</Words>
  <Application>Microsoft Office PowerPoint</Application>
  <PresentationFormat>Προβολή στην οθόνη (4:3)</PresentationFormat>
  <Paragraphs>25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Προεξοχή</vt:lpstr>
      <vt:lpstr>ΑΙΣΘΗΤΙΚΗ  ΣΩΜΑΤΟΣ  Ι </vt:lpstr>
      <vt:lpstr>Εγκαρσια Τομη Της Τριχασ</vt:lpstr>
      <vt:lpstr>Σταδια Αναπτυξησ της Τριχασ</vt:lpstr>
      <vt:lpstr>Τι Ειναι Αποτριχωση;</vt:lpstr>
      <vt:lpstr>Αποτελεσμα - Μεθοδοσ</vt:lpstr>
      <vt:lpstr>Προσωρινη Μεθοδοσ</vt:lpstr>
      <vt:lpstr>ΠΡΟΣΩΡΙΝΗ  ΜΕΘΟΔΟΣ  ΑΠΟΤΡΙΧΩΣΗΣ (μικρησ διαρκειασ)</vt:lpstr>
      <vt:lpstr>ΠΡΟΣΩΡΙΝΗ ΜΕΘΟΔΟΣ ΑΠΟΤΡΙΧΩΣΗΣ (μεγαλησ διαρκειασ)</vt:lpstr>
      <vt:lpstr>Μονιμη Μεθοδοσ</vt:lpstr>
      <vt:lpstr>ΑΙΣΘΗΤΙΚΗ  ΣΩΜΑΤΟΣ  Ι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 ΣΩΜΑΤΟΣ  Ι </dc:title>
  <dc:creator>ΠΑΤΡΑ 2010</dc:creator>
  <cp:lastModifiedBy>sonikian eftihia</cp:lastModifiedBy>
  <cp:revision>43</cp:revision>
  <dcterms:created xsi:type="dcterms:W3CDTF">2012-01-23T08:58:23Z</dcterms:created>
  <dcterms:modified xsi:type="dcterms:W3CDTF">2012-02-04T17:54:55Z</dcterms:modified>
</cp:coreProperties>
</file>