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7307"/>
    <a:srgbClr val="080278"/>
    <a:srgbClr val="651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-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1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13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8566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4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5729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5527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981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69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959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68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06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56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68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02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08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95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038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BF8095-3CC4-4E2A-B901-443751FFEBE8}" type="datetimeFigureOut">
              <a:rPr lang="el-GR" smtClean="0"/>
              <a:t>1/9/2022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CB2A55B-0D92-4384-9237-FEA05AA38EF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81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A491F0-7AF2-59EA-701E-7AC1C0382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135" y="868362"/>
            <a:ext cx="10118103" cy="2387600"/>
          </a:xfrm>
        </p:spPr>
        <p:txBody>
          <a:bodyPr>
            <a:normAutofit/>
          </a:bodyPr>
          <a:lstStyle/>
          <a:p>
            <a:r>
              <a:rPr lang="en-US" sz="9600" dirty="0"/>
              <a:t>Colors</a:t>
            </a:r>
            <a:endParaRPr lang="el-GR" sz="96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680FAB6-1498-D396-035B-87B26021B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8991" y="4833681"/>
            <a:ext cx="6400800" cy="1947333"/>
          </a:xfrm>
        </p:spPr>
        <p:txBody>
          <a:bodyPr>
            <a:normAutofit/>
          </a:bodyPr>
          <a:lstStyle/>
          <a:p>
            <a:r>
              <a:rPr lang="el-GR" sz="2800" dirty="0"/>
              <a:t>Ειρήνη Παρασκευιώτη</a:t>
            </a:r>
          </a:p>
        </p:txBody>
      </p:sp>
    </p:spTree>
    <p:extLst>
      <p:ext uri="{BB962C8B-B14F-4D97-AF65-F5344CB8AC3E}">
        <p14:creationId xmlns:p14="http://schemas.microsoft.com/office/powerpoint/2010/main" val="9396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0E5842-1D18-943C-0F26-1F761C6CC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161336" y="3893271"/>
            <a:ext cx="235670" cy="45719"/>
          </a:xfrm>
        </p:spPr>
        <p:txBody>
          <a:bodyPr>
            <a:normAutofit fontScale="90000"/>
          </a:bodyPr>
          <a:lstStyle/>
          <a:p>
            <a:r>
              <a:rPr lang="el-GR" dirty="0"/>
              <a:t>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ACBAB3-777A-4171-A135-94B348A96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057" y="1119690"/>
            <a:ext cx="8489576" cy="41542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White = </a:t>
            </a:r>
            <a:r>
              <a:rPr lang="el-GR" dirty="0">
                <a:solidFill>
                  <a:schemeClr val="bg1"/>
                </a:solidFill>
              </a:rPr>
              <a:t>άσπρο  ( Γουάιτ)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Black = </a:t>
            </a:r>
            <a:r>
              <a:rPr lang="el-GR" dirty="0">
                <a:solidFill>
                  <a:schemeClr val="bg1"/>
                </a:solidFill>
              </a:rPr>
              <a:t> μαύρο(Μπλακ)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Purple = </a:t>
            </a:r>
            <a:r>
              <a:rPr lang="el-GR" dirty="0">
                <a:solidFill>
                  <a:schemeClr val="bg1"/>
                </a:solidFill>
              </a:rPr>
              <a:t>μοβ(Περλ)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Red = </a:t>
            </a:r>
            <a:r>
              <a:rPr lang="el-GR" dirty="0">
                <a:solidFill>
                  <a:schemeClr val="bg1"/>
                </a:solidFill>
              </a:rPr>
              <a:t>κόκκινο(Ρεντ)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Pink = </a:t>
            </a:r>
            <a:r>
              <a:rPr lang="el-GR" dirty="0">
                <a:solidFill>
                  <a:schemeClr val="bg1"/>
                </a:solidFill>
              </a:rPr>
              <a:t>ροζ(πινκ)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Orange = </a:t>
            </a:r>
            <a:r>
              <a:rPr lang="el-GR" dirty="0">
                <a:solidFill>
                  <a:schemeClr val="bg1"/>
                </a:solidFill>
              </a:rPr>
              <a:t>πορτοκαλί(όραντς)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Yellow = </a:t>
            </a:r>
            <a:r>
              <a:rPr lang="el-GR" dirty="0">
                <a:solidFill>
                  <a:schemeClr val="bg1"/>
                </a:solidFill>
              </a:rPr>
              <a:t>κίτρινο(γέλοου)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Blue = </a:t>
            </a:r>
            <a:r>
              <a:rPr lang="el-GR" dirty="0">
                <a:solidFill>
                  <a:schemeClr val="bg1"/>
                </a:solidFill>
              </a:rPr>
              <a:t>μπλε(Μπλου)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Green = </a:t>
            </a:r>
            <a:r>
              <a:rPr lang="el-GR" dirty="0">
                <a:solidFill>
                  <a:schemeClr val="bg1"/>
                </a:solidFill>
              </a:rPr>
              <a:t> πράσινο(Γκριν)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0AA38E7-DAB3-89EB-B1A7-227131576A6C}"/>
              </a:ext>
            </a:extLst>
          </p:cNvPr>
          <p:cNvSpPr/>
          <p:nvPr/>
        </p:nvSpPr>
        <p:spPr>
          <a:xfrm>
            <a:off x="4276161" y="1748117"/>
            <a:ext cx="5444474" cy="33169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05EFB7C3-D7A2-E510-7EEE-80F7886AD2F1}"/>
              </a:ext>
            </a:extLst>
          </p:cNvPr>
          <p:cNvSpPr/>
          <p:nvPr/>
        </p:nvSpPr>
        <p:spPr>
          <a:xfrm>
            <a:off x="4276161" y="2144352"/>
            <a:ext cx="5444473" cy="331694"/>
          </a:xfrm>
          <a:prstGeom prst="rect">
            <a:avLst/>
          </a:prstGeom>
          <a:solidFill>
            <a:srgbClr val="7030A0">
              <a:alpha val="49804"/>
            </a:srgbClr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102B54A3-57EA-5754-4C68-5FCD7AF28DE1}"/>
              </a:ext>
            </a:extLst>
          </p:cNvPr>
          <p:cNvSpPr/>
          <p:nvPr/>
        </p:nvSpPr>
        <p:spPr>
          <a:xfrm>
            <a:off x="4276162" y="2605141"/>
            <a:ext cx="5444472" cy="3316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56A7C1-F841-EA0A-43C4-0418E79D2178}"/>
              </a:ext>
            </a:extLst>
          </p:cNvPr>
          <p:cNvSpPr/>
          <p:nvPr/>
        </p:nvSpPr>
        <p:spPr>
          <a:xfrm>
            <a:off x="4276160" y="1334394"/>
            <a:ext cx="5444474" cy="331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0D81205D-44C0-A343-030A-0C4009AE9B47}"/>
              </a:ext>
            </a:extLst>
          </p:cNvPr>
          <p:cNvSpPr/>
          <p:nvPr/>
        </p:nvSpPr>
        <p:spPr>
          <a:xfrm>
            <a:off x="4276162" y="3030966"/>
            <a:ext cx="5444471" cy="33169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9308743-090F-9973-A4E7-BEDF6ADABC82}"/>
              </a:ext>
            </a:extLst>
          </p:cNvPr>
          <p:cNvSpPr/>
          <p:nvPr/>
        </p:nvSpPr>
        <p:spPr>
          <a:xfrm>
            <a:off x="4276165" y="3521345"/>
            <a:ext cx="5444470" cy="33169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37D02AFC-7F49-F31E-684A-7E0955B857D4}"/>
              </a:ext>
            </a:extLst>
          </p:cNvPr>
          <p:cNvSpPr/>
          <p:nvPr/>
        </p:nvSpPr>
        <p:spPr>
          <a:xfrm>
            <a:off x="4276161" y="3973959"/>
            <a:ext cx="5444472" cy="331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650156B-C209-993A-4441-4BEC4E1AC2EE}"/>
              </a:ext>
            </a:extLst>
          </p:cNvPr>
          <p:cNvSpPr/>
          <p:nvPr/>
        </p:nvSpPr>
        <p:spPr>
          <a:xfrm>
            <a:off x="4276161" y="4426573"/>
            <a:ext cx="5444472" cy="331694"/>
          </a:xfrm>
          <a:prstGeom prst="rect">
            <a:avLst/>
          </a:prstGeom>
          <a:solidFill>
            <a:srgbClr val="0802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C8A4FCEA-A3F1-03C5-34B6-5660FA79D7FB}"/>
              </a:ext>
            </a:extLst>
          </p:cNvPr>
          <p:cNvSpPr/>
          <p:nvPr/>
        </p:nvSpPr>
        <p:spPr>
          <a:xfrm>
            <a:off x="4276160" y="4860573"/>
            <a:ext cx="5444473" cy="331694"/>
          </a:xfrm>
          <a:prstGeom prst="rect">
            <a:avLst/>
          </a:prstGeom>
          <a:solidFill>
            <a:srgbClr val="0A73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4470912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</TotalTime>
  <Words>58</Words>
  <Application>Microsoft Office PowerPoint</Application>
  <PresentationFormat>Ευρεία οθόνη</PresentationFormat>
  <Paragraphs>12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Calibri</vt:lpstr>
      <vt:lpstr>Cambria</vt:lpstr>
      <vt:lpstr>Wingdings 3</vt:lpstr>
      <vt:lpstr>Κομμάτι</vt:lpstr>
      <vt:lpstr>Colors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Colors</dc:title>
  <dc:creator>αποστολος κουτρης</dc:creator>
  <cp:lastModifiedBy>αποστολος κουτρης</cp:lastModifiedBy>
  <cp:revision>1</cp:revision>
  <dcterms:created xsi:type="dcterms:W3CDTF">2022-09-01T09:29:04Z</dcterms:created>
  <dcterms:modified xsi:type="dcterms:W3CDTF">2022-09-01T10:16:59Z</dcterms:modified>
</cp:coreProperties>
</file>