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7893-EC20-4BFF-B6E3-F9B7759DAC2A}" type="datetimeFigureOut">
              <a:rPr lang="el-GR" smtClean="0"/>
              <a:t>2/7/2018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C95E1-EECE-4CDC-B220-88914BB535F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5132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7893-EC20-4BFF-B6E3-F9B7759DAC2A}" type="datetimeFigureOut">
              <a:rPr lang="el-GR" smtClean="0"/>
              <a:t>2/7/2018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C95E1-EECE-4CDC-B220-88914BB535F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4743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7893-EC20-4BFF-B6E3-F9B7759DAC2A}" type="datetimeFigureOut">
              <a:rPr lang="el-GR" smtClean="0"/>
              <a:t>2/7/2018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C95E1-EECE-4CDC-B220-88914BB535F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4377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7893-EC20-4BFF-B6E3-F9B7759DAC2A}" type="datetimeFigureOut">
              <a:rPr lang="el-GR" smtClean="0"/>
              <a:t>2/7/2018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C95E1-EECE-4CDC-B220-88914BB535F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8484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7893-EC20-4BFF-B6E3-F9B7759DAC2A}" type="datetimeFigureOut">
              <a:rPr lang="el-GR" smtClean="0"/>
              <a:t>2/7/2018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C95E1-EECE-4CDC-B220-88914BB535F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7411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7893-EC20-4BFF-B6E3-F9B7759DAC2A}" type="datetimeFigureOut">
              <a:rPr lang="el-GR" smtClean="0"/>
              <a:t>2/7/2018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C95E1-EECE-4CDC-B220-88914BB535F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20424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7893-EC20-4BFF-B6E3-F9B7759DAC2A}" type="datetimeFigureOut">
              <a:rPr lang="el-GR" smtClean="0"/>
              <a:t>2/7/2018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C95E1-EECE-4CDC-B220-88914BB535F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17771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7893-EC20-4BFF-B6E3-F9B7759DAC2A}" type="datetimeFigureOut">
              <a:rPr lang="el-GR" smtClean="0"/>
              <a:t>2/7/2018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C95E1-EECE-4CDC-B220-88914BB535F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10545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7893-EC20-4BFF-B6E3-F9B7759DAC2A}" type="datetimeFigureOut">
              <a:rPr lang="el-GR" smtClean="0"/>
              <a:t>2/7/2018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C95E1-EECE-4CDC-B220-88914BB535F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4880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7893-EC20-4BFF-B6E3-F9B7759DAC2A}" type="datetimeFigureOut">
              <a:rPr lang="el-GR" smtClean="0"/>
              <a:t>2/7/2018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C95E1-EECE-4CDC-B220-88914BB535F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755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7893-EC20-4BFF-B6E3-F9B7759DAC2A}" type="datetimeFigureOut">
              <a:rPr lang="el-GR" smtClean="0"/>
              <a:t>2/7/2018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C95E1-EECE-4CDC-B220-88914BB535F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80720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D7893-EC20-4BFF-B6E3-F9B7759DAC2A}" type="datetimeFigureOut">
              <a:rPr lang="el-GR" smtClean="0"/>
              <a:t>2/7/2018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C95E1-EECE-4CDC-B220-88914BB535F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78371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19" y="167461"/>
            <a:ext cx="4912909" cy="6357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542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ALPHABET LESSON</a:t>
            </a:r>
            <a:endParaRPr lang="el-GR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Θέση περιεχομένου 3"/>
          <p:cNvSpPr>
            <a:spLocks noGrp="1"/>
          </p:cNvSpPr>
          <p:nvPr>
            <p:ph idx="1"/>
          </p:nvPr>
        </p:nvSpPr>
        <p:spPr>
          <a:xfrm>
            <a:off x="323528" y="1396910"/>
            <a:ext cx="8363272" cy="472925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Aa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Ant  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ant</a:t>
            </a: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Bb   Boy 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boy</a:t>
            </a: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Cc   Cat 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cat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                   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Dd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Dog 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dog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</a:t>
            </a:r>
          </a:p>
          <a:p>
            <a:pPr marL="0" indent="0">
              <a:buNone/>
            </a:pPr>
            <a:endParaRPr lang="el-GR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396909"/>
            <a:ext cx="1080120" cy="1056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482450"/>
            <a:ext cx="648072" cy="999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3140" y="3707744"/>
            <a:ext cx="655964" cy="80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1" y="4725144"/>
            <a:ext cx="1864207" cy="1048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8147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ALPHABET LESSON</a:t>
            </a:r>
            <a:endParaRPr lang="el-GR" dirty="0">
              <a:solidFill>
                <a:srgbClr val="0070C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5.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Ee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Egg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egg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endParaRPr lang="en-US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6.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Ff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Frog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frog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</a:t>
            </a:r>
          </a:p>
          <a:p>
            <a:pPr marL="0" indent="0">
              <a:buNone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7.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Gg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Girl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girl</a:t>
            </a:r>
            <a:endParaRPr lang="en-US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8.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Hh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Hat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hat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</a:p>
          <a:p>
            <a:pPr marL="0" indent="0">
              <a:buNone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9. Ii    Idea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idea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79" y="1628800"/>
            <a:ext cx="1008113" cy="711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2424940"/>
            <a:ext cx="688080" cy="649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633" y="3346051"/>
            <a:ext cx="736638" cy="663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009946"/>
            <a:ext cx="810731" cy="108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5772" y="5107358"/>
            <a:ext cx="1464439" cy="78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9165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10.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Jj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Jam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jam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</a:t>
            </a:r>
          </a:p>
          <a:p>
            <a:pPr marL="0" indent="0">
              <a:buNone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11.Kk    King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king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</a:t>
            </a:r>
          </a:p>
          <a:p>
            <a:pPr marL="0" indent="0">
              <a:buNone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12.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Ll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Lamp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lamp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</a:t>
            </a:r>
          </a:p>
          <a:p>
            <a:pPr marL="0" indent="0">
              <a:buNone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13.Mm  Man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man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</a:t>
            </a:r>
          </a:p>
          <a:p>
            <a:pPr marL="0" indent="0">
              <a:buNone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14.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Nn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Net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net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                      </a:t>
            </a:r>
          </a:p>
          <a:p>
            <a:pPr marL="0" indent="0">
              <a:buNone/>
            </a:pPr>
            <a:endParaRPr lang="el-GR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3" y="1484784"/>
            <a:ext cx="648072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371742"/>
            <a:ext cx="504343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3501009"/>
            <a:ext cx="339427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817" y="4197049"/>
            <a:ext cx="779168" cy="779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080" y="4992185"/>
            <a:ext cx="1222022" cy="800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7860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ALPHABET LESSON</a:t>
            </a:r>
            <a:endParaRPr lang="el-GR" dirty="0">
              <a:solidFill>
                <a:srgbClr val="0070C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15.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Oo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Octopus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octopus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</a:t>
            </a:r>
          </a:p>
          <a:p>
            <a:pPr marL="0" indent="0">
              <a:buNone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16.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Pp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Pig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pig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          </a:t>
            </a:r>
          </a:p>
          <a:p>
            <a:pPr marL="0" indent="0">
              <a:buNone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17.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Qq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Queen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queen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</a:t>
            </a:r>
          </a:p>
          <a:p>
            <a:pPr marL="0" indent="0">
              <a:buNone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18.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Rr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Rabbit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rabbit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</a:t>
            </a:r>
          </a:p>
          <a:p>
            <a:pPr marL="0" indent="0">
              <a:buNone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19.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Ss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Star  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star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                                 </a:t>
            </a:r>
            <a:endParaRPr lang="el-GR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412776"/>
            <a:ext cx="864096" cy="933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7290" y="2403221"/>
            <a:ext cx="708765" cy="737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148" y="3140969"/>
            <a:ext cx="623916" cy="998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3650" y="4139235"/>
            <a:ext cx="396044" cy="890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6083" y="5085184"/>
            <a:ext cx="668646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5314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ALPHABET LESSON</a:t>
            </a:r>
            <a:endParaRPr lang="el-GR" dirty="0">
              <a:solidFill>
                <a:srgbClr val="0070C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20.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Tt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Toy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toy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</a:t>
            </a:r>
          </a:p>
          <a:p>
            <a:pPr marL="0" indent="0">
              <a:buNone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21.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Uu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Umbrella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umbrella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</a:p>
          <a:p>
            <a:pPr marL="0" indent="0">
              <a:buNone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22.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Vv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Van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van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         </a:t>
            </a:r>
          </a:p>
          <a:p>
            <a:pPr marL="0" indent="0">
              <a:buNone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24.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Ww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Woman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woman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</a:t>
            </a:r>
          </a:p>
          <a:p>
            <a:pPr marL="0" indent="0">
              <a:buNone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25. Xx     X-ray 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x-ray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       </a:t>
            </a:r>
          </a:p>
          <a:p>
            <a:pPr marL="0" indent="0">
              <a:buNone/>
            </a:pPr>
            <a:endParaRPr lang="el-GR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48478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396354"/>
            <a:ext cx="781500" cy="687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264" y="2920793"/>
            <a:ext cx="597743" cy="1300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2763" y="3933101"/>
            <a:ext cx="379286" cy="1008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3270" y="5003542"/>
            <a:ext cx="888182" cy="888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8833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ALPHABET LESSON</a:t>
            </a:r>
            <a:endParaRPr lang="el-GR" dirty="0">
              <a:solidFill>
                <a:srgbClr val="0070C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26.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Yy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Yo-yo  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yo-yo</a:t>
            </a:r>
            <a:endParaRPr lang="en-US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27.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Zz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Zebra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zebra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</a:t>
            </a:r>
            <a:endParaRPr lang="el-GR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484784"/>
            <a:ext cx="851241" cy="851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5026" y="2336025"/>
            <a:ext cx="678933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4263971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132</Words>
  <Application>Microsoft Office PowerPoint</Application>
  <PresentationFormat>Προβολή στην οθόνη (4:3)</PresentationFormat>
  <Paragraphs>53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Θέμα του Office</vt:lpstr>
      <vt:lpstr>Παρουσίαση του PowerPoint</vt:lpstr>
      <vt:lpstr>ALPHABET LESSON</vt:lpstr>
      <vt:lpstr>ALPHABET LESSON</vt:lpstr>
      <vt:lpstr>  </vt:lpstr>
      <vt:lpstr>ALPHABET LESSON</vt:lpstr>
      <vt:lpstr>ALPHABET LESSON</vt:lpstr>
      <vt:lpstr>ALPHABET LESSON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γιωργος παπανικολαου</dc:creator>
  <cp:lastModifiedBy>γιωργος παπανικολαου</cp:lastModifiedBy>
  <cp:revision>16</cp:revision>
  <dcterms:created xsi:type="dcterms:W3CDTF">2018-06-29T15:07:41Z</dcterms:created>
  <dcterms:modified xsi:type="dcterms:W3CDTF">2018-07-02T12:00:28Z</dcterms:modified>
</cp:coreProperties>
</file>