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13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74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43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848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1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42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77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054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488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72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7893-EC20-4BFF-B6E3-F9B7759DAC2A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C95E1-EECE-4CDC-B220-88914BB535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3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167461"/>
            <a:ext cx="4912909" cy="635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ALPHABET LESSON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23528" y="1396910"/>
            <a:ext cx="8363272" cy="47292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Ant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Bb   Boy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boy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Cc   Cat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Dog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</a:p>
          <a:p>
            <a:pPr marL="0" indent="0">
              <a:buNone/>
            </a:pP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96909"/>
            <a:ext cx="1080120" cy="105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82450"/>
            <a:ext cx="648072" cy="99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140" y="3707744"/>
            <a:ext cx="655964" cy="80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725144"/>
            <a:ext cx="1864207" cy="104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ALPHABET LESSON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Egg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Ff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Frog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Girl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girl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Hh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Hat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9. Ii    Idea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1628800"/>
            <a:ext cx="1008113" cy="71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24940"/>
            <a:ext cx="688080" cy="64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33" y="3346051"/>
            <a:ext cx="736638" cy="66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09946"/>
            <a:ext cx="810731" cy="108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772" y="5107358"/>
            <a:ext cx="1464439" cy="78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16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Jj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Jam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jam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11.Kk    King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king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Lamp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lamp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13.Mm  Man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Net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</a:t>
            </a:r>
          </a:p>
          <a:p>
            <a:pPr marL="0" indent="0">
              <a:buNone/>
            </a:pP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148478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71742"/>
            <a:ext cx="50434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01009"/>
            <a:ext cx="33942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17" y="4197049"/>
            <a:ext cx="779168" cy="7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080" y="4992185"/>
            <a:ext cx="1222022" cy="80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86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ALPHABET LESSON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Octopus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octopus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Pig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Qq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Queen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queen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Rabbit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rabbit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Star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</a:t>
            </a: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864096" cy="93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290" y="2403221"/>
            <a:ext cx="708765" cy="73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48" y="3140969"/>
            <a:ext cx="623916" cy="99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50" y="4139235"/>
            <a:ext cx="396044" cy="89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083" y="5085184"/>
            <a:ext cx="66864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31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ALPHABET LESSON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Toy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Umbrella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umbrella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Vv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Van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Woman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woman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25. Xx     X-ray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x-ray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</a:t>
            </a:r>
          </a:p>
          <a:p>
            <a:pPr marL="0" indent="0">
              <a:buNone/>
            </a:pP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96354"/>
            <a:ext cx="781500" cy="68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64" y="2920793"/>
            <a:ext cx="597743" cy="130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63" y="3933101"/>
            <a:ext cx="379286" cy="100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270" y="5003542"/>
            <a:ext cx="888182" cy="88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83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ALPHABET LESSON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26.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Yo-yo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yo-yo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27.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Zz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Zebra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zebra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851241" cy="85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26" y="2336025"/>
            <a:ext cx="67893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2639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132</Words>
  <Application>Microsoft Office PowerPoint</Application>
  <PresentationFormat>Προβολή στην οθόνη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ALPHABET LESSON</vt:lpstr>
      <vt:lpstr>ALPHABET LESSON</vt:lpstr>
      <vt:lpstr>  </vt:lpstr>
      <vt:lpstr>ALPHABET LESSON</vt:lpstr>
      <vt:lpstr>ALPHABET LESSON</vt:lpstr>
      <vt:lpstr>ALPHABET LESSON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γιωργος παπανικολαου</dc:creator>
  <cp:lastModifiedBy>γιωργος παπανικολαου</cp:lastModifiedBy>
  <cp:revision>16</cp:revision>
  <dcterms:created xsi:type="dcterms:W3CDTF">2018-06-29T15:07:41Z</dcterms:created>
  <dcterms:modified xsi:type="dcterms:W3CDTF">2018-07-02T12:00:28Z</dcterms:modified>
</cp:coreProperties>
</file>