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62C89-0CCA-47FF-A31B-6CC7434F494F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D4F6DDE-A8C6-443D-8DA3-1E73D6B7FE96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/>
            <a:t>Διαφημιστικές καμπάνιες στα μέσα κοινωνικής δικτύωσης (Instagram, TikTok, Pinterest) </a:t>
          </a:r>
        </a:p>
      </dgm:t>
    </dgm:pt>
    <dgm:pt modelId="{57F41594-6ACD-4924-8F43-FCF008456853}" type="parTrans" cxnId="{989CDF99-2B4A-4B45-A887-807C7C43EE67}">
      <dgm:prSet/>
      <dgm:spPr/>
      <dgm:t>
        <a:bodyPr/>
        <a:lstStyle/>
        <a:p>
          <a:endParaRPr lang="el-GR"/>
        </a:p>
      </dgm:t>
    </dgm:pt>
    <dgm:pt modelId="{C7609A40-E126-4893-92E0-484DB974571A}" type="sibTrans" cxnId="{989CDF99-2B4A-4B45-A887-807C7C43EE67}">
      <dgm:prSet/>
      <dgm:spPr/>
      <dgm:t>
        <a:bodyPr/>
        <a:lstStyle/>
        <a:p>
          <a:endParaRPr lang="el-GR"/>
        </a:p>
      </dgm:t>
    </dgm:pt>
    <dgm:pt modelId="{09FEBE06-1D88-4C08-B100-DF158CC351DD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/>
            <a:t>Δημιουργία viral καμπανιών με έμφαση σε χιουμοριστικά ή trendy στοιχεία</a:t>
          </a:r>
        </a:p>
      </dgm:t>
    </dgm:pt>
    <dgm:pt modelId="{890F271C-4EC9-46F4-B360-BC0890E7E70A}" type="parTrans" cxnId="{3CA41B1F-E5BD-4A5D-AE5B-A54687B5EE9D}">
      <dgm:prSet/>
      <dgm:spPr/>
      <dgm:t>
        <a:bodyPr/>
        <a:lstStyle/>
        <a:p>
          <a:endParaRPr lang="el-GR"/>
        </a:p>
      </dgm:t>
    </dgm:pt>
    <dgm:pt modelId="{91C35A8F-9F4B-4D00-9212-B5B3C84AA74A}" type="sibTrans" cxnId="{3CA41B1F-E5BD-4A5D-AE5B-A54687B5EE9D}">
      <dgm:prSet/>
      <dgm:spPr/>
      <dgm:t>
        <a:bodyPr/>
        <a:lstStyle/>
        <a:p>
          <a:endParaRPr lang="el-GR"/>
        </a:p>
      </dgm:t>
    </dgm:pt>
    <dgm:pt modelId="{9E16D265-53A6-4D9F-8F79-914260B46D40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/>
            <a:t>Συνεργασίες με </a:t>
          </a:r>
          <a:r>
            <a:rPr lang="el-GR" dirty="0" err="1"/>
            <a:t>events</a:t>
          </a:r>
          <a:r>
            <a:rPr lang="el-GR" dirty="0"/>
            <a:t> μόδας, </a:t>
          </a:r>
          <a:r>
            <a:rPr lang="el-GR" dirty="0" err="1"/>
            <a:t>fashion</a:t>
          </a:r>
          <a:r>
            <a:rPr lang="el-GR" dirty="0"/>
            <a:t> </a:t>
          </a:r>
          <a:r>
            <a:rPr lang="el-GR" dirty="0" err="1"/>
            <a:t>shows</a:t>
          </a:r>
          <a:r>
            <a:rPr lang="el-GR" dirty="0"/>
            <a:t>, και μουσικές εκδηλώσεις</a:t>
          </a:r>
        </a:p>
      </dgm:t>
    </dgm:pt>
    <dgm:pt modelId="{6DECC47A-8462-4783-9147-8E7CF1CC1BE4}" type="parTrans" cxnId="{C7B1E3A9-BE65-4582-9427-8A33E5B6CE91}">
      <dgm:prSet/>
      <dgm:spPr/>
      <dgm:t>
        <a:bodyPr/>
        <a:lstStyle/>
        <a:p>
          <a:endParaRPr lang="el-GR"/>
        </a:p>
      </dgm:t>
    </dgm:pt>
    <dgm:pt modelId="{E21188E4-307F-405B-B189-E5FDAFD13423}" type="sibTrans" cxnId="{C7B1E3A9-BE65-4582-9427-8A33E5B6CE91}">
      <dgm:prSet/>
      <dgm:spPr/>
      <dgm:t>
        <a:bodyPr/>
        <a:lstStyle/>
        <a:p>
          <a:endParaRPr lang="el-GR"/>
        </a:p>
      </dgm:t>
    </dgm:pt>
    <dgm:pt modelId="{7A3DF398-F6E1-4B31-A854-163AB2404EE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/>
            <a:t>Προσφορές</a:t>
          </a:r>
          <a:r>
            <a:rPr lang="en-US" dirty="0"/>
            <a:t> "Buy Online, Pick Up In Store"</a:t>
          </a:r>
          <a:endParaRPr lang="el-GR" dirty="0"/>
        </a:p>
      </dgm:t>
    </dgm:pt>
    <dgm:pt modelId="{7B8D095E-0C6E-40B4-972B-5AEB8B02966B}" type="parTrans" cxnId="{0CBE8D03-9812-47C8-A033-ED1FC68F7F31}">
      <dgm:prSet/>
      <dgm:spPr/>
      <dgm:t>
        <a:bodyPr/>
        <a:lstStyle/>
        <a:p>
          <a:endParaRPr lang="el-GR"/>
        </a:p>
      </dgm:t>
    </dgm:pt>
    <dgm:pt modelId="{40ACE868-6482-4073-8AAC-C93288038694}" type="sibTrans" cxnId="{0CBE8D03-9812-47C8-A033-ED1FC68F7F31}">
      <dgm:prSet/>
      <dgm:spPr/>
      <dgm:t>
        <a:bodyPr/>
        <a:lstStyle/>
        <a:p>
          <a:endParaRPr lang="el-GR"/>
        </a:p>
      </dgm:t>
    </dgm:pt>
    <dgm:pt modelId="{E74061EA-7EF7-43D9-B1A1-CB9A223F1163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/>
            <a:t>Συνεργασία με </a:t>
          </a:r>
          <a:r>
            <a:rPr lang="el-GR" dirty="0" err="1"/>
            <a:t>influencers</a:t>
          </a:r>
          <a:r>
            <a:rPr lang="el-GR" dirty="0"/>
            <a:t> για τη δημιουργία περιεχομένου που θα προσελκύσει το νεανικό κοινό </a:t>
          </a:r>
        </a:p>
      </dgm:t>
    </dgm:pt>
    <dgm:pt modelId="{3A66E091-709F-4E99-862F-C8C2B8CBE184}" type="parTrans" cxnId="{F5BD2930-4772-49A5-865A-5090B5596304}">
      <dgm:prSet/>
      <dgm:spPr/>
      <dgm:t>
        <a:bodyPr/>
        <a:lstStyle/>
        <a:p>
          <a:endParaRPr lang="el-GR"/>
        </a:p>
      </dgm:t>
    </dgm:pt>
    <dgm:pt modelId="{5EF94A1C-515F-486E-9EF5-401F055D6B82}" type="sibTrans" cxnId="{F5BD2930-4772-49A5-865A-5090B5596304}">
      <dgm:prSet/>
      <dgm:spPr/>
      <dgm:t>
        <a:bodyPr/>
        <a:lstStyle/>
        <a:p>
          <a:endParaRPr lang="el-GR"/>
        </a:p>
      </dgm:t>
    </dgm:pt>
    <dgm:pt modelId="{BEB3997E-BA2D-4D4E-B40B-BF456D881B00}" type="pres">
      <dgm:prSet presAssocID="{DC862C89-0CCA-47FF-A31B-6CC7434F494F}" presName="cycle" presStyleCnt="0">
        <dgm:presLayoutVars>
          <dgm:dir/>
          <dgm:resizeHandles val="exact"/>
        </dgm:presLayoutVars>
      </dgm:prSet>
      <dgm:spPr/>
    </dgm:pt>
    <dgm:pt modelId="{276CE5AE-9A8D-4051-8B13-58EC784404B4}" type="pres">
      <dgm:prSet presAssocID="{09FEBE06-1D88-4C08-B100-DF158CC351DD}" presName="node" presStyleLbl="node1" presStyleIdx="0" presStyleCnt="5" custScaleX="156765">
        <dgm:presLayoutVars>
          <dgm:bulletEnabled val="1"/>
        </dgm:presLayoutVars>
      </dgm:prSet>
      <dgm:spPr/>
    </dgm:pt>
    <dgm:pt modelId="{04CB58E8-7BFF-49A6-B4DC-0E1D45EA6BFC}" type="pres">
      <dgm:prSet presAssocID="{09FEBE06-1D88-4C08-B100-DF158CC351DD}" presName="spNode" presStyleCnt="0"/>
      <dgm:spPr/>
    </dgm:pt>
    <dgm:pt modelId="{BEA871E6-0CF1-4291-ABAF-8BF92BAE3A9E}" type="pres">
      <dgm:prSet presAssocID="{91C35A8F-9F4B-4D00-9212-B5B3C84AA74A}" presName="sibTrans" presStyleLbl="sibTrans1D1" presStyleIdx="0" presStyleCnt="5"/>
      <dgm:spPr/>
    </dgm:pt>
    <dgm:pt modelId="{06124E48-B197-4497-86A5-E7DFAADC6BCB}" type="pres">
      <dgm:prSet presAssocID="{9E16D265-53A6-4D9F-8F79-914260B46D40}" presName="node" presStyleLbl="node1" presStyleIdx="1" presStyleCnt="5" custScaleX="142864">
        <dgm:presLayoutVars>
          <dgm:bulletEnabled val="1"/>
        </dgm:presLayoutVars>
      </dgm:prSet>
      <dgm:spPr/>
    </dgm:pt>
    <dgm:pt modelId="{F79F249B-8E89-4B81-982C-387A4015EFEF}" type="pres">
      <dgm:prSet presAssocID="{9E16D265-53A6-4D9F-8F79-914260B46D40}" presName="spNode" presStyleCnt="0"/>
      <dgm:spPr/>
    </dgm:pt>
    <dgm:pt modelId="{8812E1EE-E4BF-4994-BDFA-A319EDDEC026}" type="pres">
      <dgm:prSet presAssocID="{E21188E4-307F-405B-B189-E5FDAFD13423}" presName="sibTrans" presStyleLbl="sibTrans1D1" presStyleIdx="1" presStyleCnt="5"/>
      <dgm:spPr/>
    </dgm:pt>
    <dgm:pt modelId="{3DF22CC7-5568-4959-9E66-E9D912340EFB}" type="pres">
      <dgm:prSet presAssocID="{7A3DF398-F6E1-4B31-A854-163AB2404EE7}" presName="node" presStyleLbl="node1" presStyleIdx="2" presStyleCnt="5" custScaleX="131264">
        <dgm:presLayoutVars>
          <dgm:bulletEnabled val="1"/>
        </dgm:presLayoutVars>
      </dgm:prSet>
      <dgm:spPr/>
    </dgm:pt>
    <dgm:pt modelId="{81C440D0-AF63-4BF4-9FF3-1631BB1D365F}" type="pres">
      <dgm:prSet presAssocID="{7A3DF398-F6E1-4B31-A854-163AB2404EE7}" presName="spNode" presStyleCnt="0"/>
      <dgm:spPr/>
    </dgm:pt>
    <dgm:pt modelId="{57EA7382-0558-4109-BEB6-80B12774C7F9}" type="pres">
      <dgm:prSet presAssocID="{40ACE868-6482-4073-8AAC-C93288038694}" presName="sibTrans" presStyleLbl="sibTrans1D1" presStyleIdx="2" presStyleCnt="5"/>
      <dgm:spPr/>
    </dgm:pt>
    <dgm:pt modelId="{A7082BB1-60F6-4D51-ACAB-BD41F9B0EDD1}" type="pres">
      <dgm:prSet presAssocID="{E74061EA-7EF7-43D9-B1A1-CB9A223F1163}" presName="node" presStyleLbl="node1" presStyleIdx="3" presStyleCnt="5" custScaleX="152855">
        <dgm:presLayoutVars>
          <dgm:bulletEnabled val="1"/>
        </dgm:presLayoutVars>
      </dgm:prSet>
      <dgm:spPr/>
    </dgm:pt>
    <dgm:pt modelId="{DC0FFC6D-6194-4C8E-BC1B-E3C750D0DCC6}" type="pres">
      <dgm:prSet presAssocID="{E74061EA-7EF7-43D9-B1A1-CB9A223F1163}" presName="spNode" presStyleCnt="0"/>
      <dgm:spPr/>
    </dgm:pt>
    <dgm:pt modelId="{87DB6CD1-C487-435F-A0C9-6747EE3626B4}" type="pres">
      <dgm:prSet presAssocID="{5EF94A1C-515F-486E-9EF5-401F055D6B82}" presName="sibTrans" presStyleLbl="sibTrans1D1" presStyleIdx="3" presStyleCnt="5"/>
      <dgm:spPr/>
    </dgm:pt>
    <dgm:pt modelId="{2E5BD64D-FF47-4B74-9F4D-FB6D1A913F82}" type="pres">
      <dgm:prSet presAssocID="{7D4F6DDE-A8C6-443D-8DA3-1E73D6B7FE96}" presName="node" presStyleLbl="node1" presStyleIdx="4" presStyleCnt="5" custScaleX="152817">
        <dgm:presLayoutVars>
          <dgm:bulletEnabled val="1"/>
        </dgm:presLayoutVars>
      </dgm:prSet>
      <dgm:spPr/>
    </dgm:pt>
    <dgm:pt modelId="{D7FBCD3F-7A57-45D6-BC62-31923EDE430B}" type="pres">
      <dgm:prSet presAssocID="{7D4F6DDE-A8C6-443D-8DA3-1E73D6B7FE96}" presName="spNode" presStyleCnt="0"/>
      <dgm:spPr/>
    </dgm:pt>
    <dgm:pt modelId="{339C1716-6720-41C5-8B07-1691BFA81B04}" type="pres">
      <dgm:prSet presAssocID="{C7609A40-E126-4893-92E0-484DB974571A}" presName="sibTrans" presStyleLbl="sibTrans1D1" presStyleIdx="4" presStyleCnt="5"/>
      <dgm:spPr/>
    </dgm:pt>
  </dgm:ptLst>
  <dgm:cxnLst>
    <dgm:cxn modelId="{0CBE8D03-9812-47C8-A033-ED1FC68F7F31}" srcId="{DC862C89-0CCA-47FF-A31B-6CC7434F494F}" destId="{7A3DF398-F6E1-4B31-A854-163AB2404EE7}" srcOrd="2" destOrd="0" parTransId="{7B8D095E-0C6E-40B4-972B-5AEB8B02966B}" sibTransId="{40ACE868-6482-4073-8AAC-C93288038694}"/>
    <dgm:cxn modelId="{9935B60E-4E4F-4B40-8930-3DA37FD1779F}" type="presOf" srcId="{91C35A8F-9F4B-4D00-9212-B5B3C84AA74A}" destId="{BEA871E6-0CF1-4291-ABAF-8BF92BAE3A9E}" srcOrd="0" destOrd="0" presId="urn:microsoft.com/office/officeart/2005/8/layout/cycle6"/>
    <dgm:cxn modelId="{3CA41B1F-E5BD-4A5D-AE5B-A54687B5EE9D}" srcId="{DC862C89-0CCA-47FF-A31B-6CC7434F494F}" destId="{09FEBE06-1D88-4C08-B100-DF158CC351DD}" srcOrd="0" destOrd="0" parTransId="{890F271C-4EC9-46F4-B360-BC0890E7E70A}" sibTransId="{91C35A8F-9F4B-4D00-9212-B5B3C84AA74A}"/>
    <dgm:cxn modelId="{F5BD2930-4772-49A5-865A-5090B5596304}" srcId="{DC862C89-0CCA-47FF-A31B-6CC7434F494F}" destId="{E74061EA-7EF7-43D9-B1A1-CB9A223F1163}" srcOrd="3" destOrd="0" parTransId="{3A66E091-709F-4E99-862F-C8C2B8CBE184}" sibTransId="{5EF94A1C-515F-486E-9EF5-401F055D6B82}"/>
    <dgm:cxn modelId="{20F38F37-C813-4FB8-9EB8-1F3A7F0E1CC6}" type="presOf" srcId="{7A3DF398-F6E1-4B31-A854-163AB2404EE7}" destId="{3DF22CC7-5568-4959-9E66-E9D912340EFB}" srcOrd="0" destOrd="0" presId="urn:microsoft.com/office/officeart/2005/8/layout/cycle6"/>
    <dgm:cxn modelId="{62377741-FFDB-4238-AFD7-FBBA4E5AC271}" type="presOf" srcId="{5EF94A1C-515F-486E-9EF5-401F055D6B82}" destId="{87DB6CD1-C487-435F-A0C9-6747EE3626B4}" srcOrd="0" destOrd="0" presId="urn:microsoft.com/office/officeart/2005/8/layout/cycle6"/>
    <dgm:cxn modelId="{0DEA6877-6402-4A59-BE80-477B32CA2B1F}" type="presOf" srcId="{40ACE868-6482-4073-8AAC-C93288038694}" destId="{57EA7382-0558-4109-BEB6-80B12774C7F9}" srcOrd="0" destOrd="0" presId="urn:microsoft.com/office/officeart/2005/8/layout/cycle6"/>
    <dgm:cxn modelId="{E5A8FB87-2573-4E76-9379-7E50CD145711}" type="presOf" srcId="{DC862C89-0CCA-47FF-A31B-6CC7434F494F}" destId="{BEB3997E-BA2D-4D4E-B40B-BF456D881B00}" srcOrd="0" destOrd="0" presId="urn:microsoft.com/office/officeart/2005/8/layout/cycle6"/>
    <dgm:cxn modelId="{97A1298A-7CB6-4B23-8480-A1449599A3EB}" type="presOf" srcId="{C7609A40-E126-4893-92E0-484DB974571A}" destId="{339C1716-6720-41C5-8B07-1691BFA81B04}" srcOrd="0" destOrd="0" presId="urn:microsoft.com/office/officeart/2005/8/layout/cycle6"/>
    <dgm:cxn modelId="{989CDF99-2B4A-4B45-A887-807C7C43EE67}" srcId="{DC862C89-0CCA-47FF-A31B-6CC7434F494F}" destId="{7D4F6DDE-A8C6-443D-8DA3-1E73D6B7FE96}" srcOrd="4" destOrd="0" parTransId="{57F41594-6ACD-4924-8F43-FCF008456853}" sibTransId="{C7609A40-E126-4893-92E0-484DB974571A}"/>
    <dgm:cxn modelId="{2C8E8C9D-4081-4041-AD04-E9C2B0657A95}" type="presOf" srcId="{7D4F6DDE-A8C6-443D-8DA3-1E73D6B7FE96}" destId="{2E5BD64D-FF47-4B74-9F4D-FB6D1A913F82}" srcOrd="0" destOrd="0" presId="urn:microsoft.com/office/officeart/2005/8/layout/cycle6"/>
    <dgm:cxn modelId="{C7B1E3A9-BE65-4582-9427-8A33E5B6CE91}" srcId="{DC862C89-0CCA-47FF-A31B-6CC7434F494F}" destId="{9E16D265-53A6-4D9F-8F79-914260B46D40}" srcOrd="1" destOrd="0" parTransId="{6DECC47A-8462-4783-9147-8E7CF1CC1BE4}" sibTransId="{E21188E4-307F-405B-B189-E5FDAFD13423}"/>
    <dgm:cxn modelId="{31524DC4-5F98-4B17-B679-3B292E345B71}" type="presOf" srcId="{E21188E4-307F-405B-B189-E5FDAFD13423}" destId="{8812E1EE-E4BF-4994-BDFA-A319EDDEC026}" srcOrd="0" destOrd="0" presId="urn:microsoft.com/office/officeart/2005/8/layout/cycle6"/>
    <dgm:cxn modelId="{23B3C3D5-C441-4E8E-8C44-54D74FC9B4E8}" type="presOf" srcId="{9E16D265-53A6-4D9F-8F79-914260B46D40}" destId="{06124E48-B197-4497-86A5-E7DFAADC6BCB}" srcOrd="0" destOrd="0" presId="urn:microsoft.com/office/officeart/2005/8/layout/cycle6"/>
    <dgm:cxn modelId="{794C3AD6-83B3-4514-9297-DA09D9547396}" type="presOf" srcId="{09FEBE06-1D88-4C08-B100-DF158CC351DD}" destId="{276CE5AE-9A8D-4051-8B13-58EC784404B4}" srcOrd="0" destOrd="0" presId="urn:microsoft.com/office/officeart/2005/8/layout/cycle6"/>
    <dgm:cxn modelId="{698109DF-5548-4856-8A51-4F1C6664FA59}" type="presOf" srcId="{E74061EA-7EF7-43D9-B1A1-CB9A223F1163}" destId="{A7082BB1-60F6-4D51-ACAB-BD41F9B0EDD1}" srcOrd="0" destOrd="0" presId="urn:microsoft.com/office/officeart/2005/8/layout/cycle6"/>
    <dgm:cxn modelId="{DB7E0675-09D1-47A4-BD51-3F70930B4F9F}" type="presParOf" srcId="{BEB3997E-BA2D-4D4E-B40B-BF456D881B00}" destId="{276CE5AE-9A8D-4051-8B13-58EC784404B4}" srcOrd="0" destOrd="0" presId="urn:microsoft.com/office/officeart/2005/8/layout/cycle6"/>
    <dgm:cxn modelId="{846592CC-ECF8-4648-A861-16A25238A238}" type="presParOf" srcId="{BEB3997E-BA2D-4D4E-B40B-BF456D881B00}" destId="{04CB58E8-7BFF-49A6-B4DC-0E1D45EA6BFC}" srcOrd="1" destOrd="0" presId="urn:microsoft.com/office/officeart/2005/8/layout/cycle6"/>
    <dgm:cxn modelId="{9396C26A-ED2A-4C91-B6B1-59EDD36F97EB}" type="presParOf" srcId="{BEB3997E-BA2D-4D4E-B40B-BF456D881B00}" destId="{BEA871E6-0CF1-4291-ABAF-8BF92BAE3A9E}" srcOrd="2" destOrd="0" presId="urn:microsoft.com/office/officeart/2005/8/layout/cycle6"/>
    <dgm:cxn modelId="{6FCD07C7-8CA5-469B-941C-BDF63ED26AC0}" type="presParOf" srcId="{BEB3997E-BA2D-4D4E-B40B-BF456D881B00}" destId="{06124E48-B197-4497-86A5-E7DFAADC6BCB}" srcOrd="3" destOrd="0" presId="urn:microsoft.com/office/officeart/2005/8/layout/cycle6"/>
    <dgm:cxn modelId="{C09904B4-3846-455C-B519-BAB72050E8C8}" type="presParOf" srcId="{BEB3997E-BA2D-4D4E-B40B-BF456D881B00}" destId="{F79F249B-8E89-4B81-982C-387A4015EFEF}" srcOrd="4" destOrd="0" presId="urn:microsoft.com/office/officeart/2005/8/layout/cycle6"/>
    <dgm:cxn modelId="{9CB8F8B6-3B5C-4B73-8CD8-C795C78219E7}" type="presParOf" srcId="{BEB3997E-BA2D-4D4E-B40B-BF456D881B00}" destId="{8812E1EE-E4BF-4994-BDFA-A319EDDEC026}" srcOrd="5" destOrd="0" presId="urn:microsoft.com/office/officeart/2005/8/layout/cycle6"/>
    <dgm:cxn modelId="{C733F181-679F-4597-B3DE-83CE6319A921}" type="presParOf" srcId="{BEB3997E-BA2D-4D4E-B40B-BF456D881B00}" destId="{3DF22CC7-5568-4959-9E66-E9D912340EFB}" srcOrd="6" destOrd="0" presId="urn:microsoft.com/office/officeart/2005/8/layout/cycle6"/>
    <dgm:cxn modelId="{847E1184-71E9-484C-BE88-D83AF75D584C}" type="presParOf" srcId="{BEB3997E-BA2D-4D4E-B40B-BF456D881B00}" destId="{81C440D0-AF63-4BF4-9FF3-1631BB1D365F}" srcOrd="7" destOrd="0" presId="urn:microsoft.com/office/officeart/2005/8/layout/cycle6"/>
    <dgm:cxn modelId="{0C4CB34B-FD75-4D1B-9A88-5B97E0100A1D}" type="presParOf" srcId="{BEB3997E-BA2D-4D4E-B40B-BF456D881B00}" destId="{57EA7382-0558-4109-BEB6-80B12774C7F9}" srcOrd="8" destOrd="0" presId="urn:microsoft.com/office/officeart/2005/8/layout/cycle6"/>
    <dgm:cxn modelId="{DF14A84B-DBA1-45BF-93D6-23A3B3F1ABC5}" type="presParOf" srcId="{BEB3997E-BA2D-4D4E-B40B-BF456D881B00}" destId="{A7082BB1-60F6-4D51-ACAB-BD41F9B0EDD1}" srcOrd="9" destOrd="0" presId="urn:microsoft.com/office/officeart/2005/8/layout/cycle6"/>
    <dgm:cxn modelId="{6C3DD09E-D459-4A2C-A4EF-4C6BDE1B4D9B}" type="presParOf" srcId="{BEB3997E-BA2D-4D4E-B40B-BF456D881B00}" destId="{DC0FFC6D-6194-4C8E-BC1B-E3C750D0DCC6}" srcOrd="10" destOrd="0" presId="urn:microsoft.com/office/officeart/2005/8/layout/cycle6"/>
    <dgm:cxn modelId="{85A2104F-E617-4400-B8C5-183E0EE4B7E2}" type="presParOf" srcId="{BEB3997E-BA2D-4D4E-B40B-BF456D881B00}" destId="{87DB6CD1-C487-435F-A0C9-6747EE3626B4}" srcOrd="11" destOrd="0" presId="urn:microsoft.com/office/officeart/2005/8/layout/cycle6"/>
    <dgm:cxn modelId="{5716DE22-88BA-4D52-97B1-1303B04176B5}" type="presParOf" srcId="{BEB3997E-BA2D-4D4E-B40B-BF456D881B00}" destId="{2E5BD64D-FF47-4B74-9F4D-FB6D1A913F82}" srcOrd="12" destOrd="0" presId="urn:microsoft.com/office/officeart/2005/8/layout/cycle6"/>
    <dgm:cxn modelId="{2333E9B4-EA93-41F4-9EE4-17156E2AE112}" type="presParOf" srcId="{BEB3997E-BA2D-4D4E-B40B-BF456D881B00}" destId="{D7FBCD3F-7A57-45D6-BC62-31923EDE430B}" srcOrd="13" destOrd="0" presId="urn:microsoft.com/office/officeart/2005/8/layout/cycle6"/>
    <dgm:cxn modelId="{73DE3212-58BE-4A82-9942-65028ABACE86}" type="presParOf" srcId="{BEB3997E-BA2D-4D4E-B40B-BF456D881B00}" destId="{339C1716-6720-41C5-8B07-1691BFA81B04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6CE5AE-9A8D-4051-8B13-58EC784404B4}">
      <dsp:nvSpPr>
        <dsp:cNvPr id="0" name=""/>
        <dsp:cNvSpPr/>
      </dsp:nvSpPr>
      <dsp:spPr>
        <a:xfrm>
          <a:off x="2878592" y="2437"/>
          <a:ext cx="3220094" cy="1335158"/>
        </a:xfrm>
        <a:prstGeom prst="round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Δημιουργία viral καμπανιών με έμφαση σε χιουμοριστικά ή trendy στοιχεία</a:t>
          </a:r>
        </a:p>
      </dsp:txBody>
      <dsp:txXfrm>
        <a:off x="2943769" y="67614"/>
        <a:ext cx="3089740" cy="1204804"/>
      </dsp:txXfrm>
    </dsp:sp>
    <dsp:sp modelId="{BEA871E6-0CF1-4291-ABAF-8BF92BAE3A9E}">
      <dsp:nvSpPr>
        <dsp:cNvPr id="0" name=""/>
        <dsp:cNvSpPr/>
      </dsp:nvSpPr>
      <dsp:spPr>
        <a:xfrm>
          <a:off x="1819429" y="670016"/>
          <a:ext cx="5338419" cy="5338419"/>
        </a:xfrm>
        <a:custGeom>
          <a:avLst/>
          <a:gdLst/>
          <a:ahLst/>
          <a:cxnLst/>
          <a:rect l="0" t="0" r="0" b="0"/>
          <a:pathLst>
            <a:path>
              <a:moveTo>
                <a:pt x="4286241" y="545559"/>
              </a:moveTo>
              <a:arcTo wR="2669209" hR="2669209" stAng="18437226" swAng="11117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24E48-B197-4497-86A5-E7DFAADC6BCB}">
      <dsp:nvSpPr>
        <dsp:cNvPr id="0" name=""/>
        <dsp:cNvSpPr/>
      </dsp:nvSpPr>
      <dsp:spPr>
        <a:xfrm>
          <a:off x="5559930" y="1846815"/>
          <a:ext cx="2934555" cy="1335158"/>
        </a:xfrm>
        <a:prstGeom prst="round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Συνεργασίες με </a:t>
          </a:r>
          <a:r>
            <a:rPr lang="el-GR" sz="1800" kern="1200" dirty="0" err="1"/>
            <a:t>events</a:t>
          </a:r>
          <a:r>
            <a:rPr lang="el-GR" sz="1800" kern="1200" dirty="0"/>
            <a:t> μόδας, </a:t>
          </a:r>
          <a:r>
            <a:rPr lang="el-GR" sz="1800" kern="1200" dirty="0" err="1"/>
            <a:t>fashion</a:t>
          </a:r>
          <a:r>
            <a:rPr lang="el-GR" sz="1800" kern="1200" dirty="0"/>
            <a:t> </a:t>
          </a:r>
          <a:r>
            <a:rPr lang="el-GR" sz="1800" kern="1200" dirty="0" err="1"/>
            <a:t>shows</a:t>
          </a:r>
          <a:r>
            <a:rPr lang="el-GR" sz="1800" kern="1200" dirty="0"/>
            <a:t>, και μουσικές εκδηλώσεις</a:t>
          </a:r>
        </a:p>
      </dsp:txBody>
      <dsp:txXfrm>
        <a:off x="5625107" y="1911992"/>
        <a:ext cx="2804201" cy="1204804"/>
      </dsp:txXfrm>
    </dsp:sp>
    <dsp:sp modelId="{8812E1EE-E4BF-4994-BDFA-A319EDDEC026}">
      <dsp:nvSpPr>
        <dsp:cNvPr id="0" name=""/>
        <dsp:cNvSpPr/>
      </dsp:nvSpPr>
      <dsp:spPr>
        <a:xfrm>
          <a:off x="1819429" y="670016"/>
          <a:ext cx="5338419" cy="5338419"/>
        </a:xfrm>
        <a:custGeom>
          <a:avLst/>
          <a:gdLst/>
          <a:ahLst/>
          <a:cxnLst/>
          <a:rect l="0" t="0" r="0" b="0"/>
          <a:pathLst>
            <a:path>
              <a:moveTo>
                <a:pt x="5334735" y="2529028"/>
              </a:moveTo>
              <a:arcTo wR="2669209" hR="2669209" stAng="21419374" swAng="219744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22CC7-5568-4959-9E66-E9D912340EFB}">
      <dsp:nvSpPr>
        <dsp:cNvPr id="0" name=""/>
        <dsp:cNvSpPr/>
      </dsp:nvSpPr>
      <dsp:spPr>
        <a:xfrm>
          <a:off x="4709420" y="4831082"/>
          <a:ext cx="2696281" cy="1335158"/>
        </a:xfrm>
        <a:prstGeom prst="round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Προσφορές</a:t>
          </a:r>
          <a:r>
            <a:rPr lang="en-US" sz="1800" kern="1200" dirty="0"/>
            <a:t> "Buy Online, Pick Up In Store"</a:t>
          </a:r>
          <a:endParaRPr lang="el-GR" sz="1800" kern="1200" dirty="0"/>
        </a:p>
      </dsp:txBody>
      <dsp:txXfrm>
        <a:off x="4774597" y="4896259"/>
        <a:ext cx="2565927" cy="1204804"/>
      </dsp:txXfrm>
    </dsp:sp>
    <dsp:sp modelId="{57EA7382-0558-4109-BEB6-80B12774C7F9}">
      <dsp:nvSpPr>
        <dsp:cNvPr id="0" name=""/>
        <dsp:cNvSpPr/>
      </dsp:nvSpPr>
      <dsp:spPr>
        <a:xfrm>
          <a:off x="1819429" y="670016"/>
          <a:ext cx="5338419" cy="5338419"/>
        </a:xfrm>
        <a:custGeom>
          <a:avLst/>
          <a:gdLst/>
          <a:ahLst/>
          <a:cxnLst/>
          <a:rect l="0" t="0" r="0" b="0"/>
          <a:pathLst>
            <a:path>
              <a:moveTo>
                <a:pt x="2887798" y="5329453"/>
              </a:moveTo>
              <a:arcTo wR="2669209" hR="2669209" stAng="5118158" swAng="27776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82BB1-60F6-4D51-ACAB-BD41F9B0EDD1}">
      <dsp:nvSpPr>
        <dsp:cNvPr id="0" name=""/>
        <dsp:cNvSpPr/>
      </dsp:nvSpPr>
      <dsp:spPr>
        <a:xfrm>
          <a:off x="1349827" y="4831082"/>
          <a:ext cx="3139779" cy="1335158"/>
        </a:xfrm>
        <a:prstGeom prst="round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Συνεργασία με </a:t>
          </a:r>
          <a:r>
            <a:rPr lang="el-GR" sz="1800" kern="1200" dirty="0" err="1"/>
            <a:t>influencers</a:t>
          </a:r>
          <a:r>
            <a:rPr lang="el-GR" sz="1800" kern="1200" dirty="0"/>
            <a:t> για τη δημιουργία περιεχομένου που θα προσελκύσει το νεανικό κοινό </a:t>
          </a:r>
        </a:p>
      </dsp:txBody>
      <dsp:txXfrm>
        <a:off x="1415004" y="4896259"/>
        <a:ext cx="3009425" cy="1204804"/>
      </dsp:txXfrm>
    </dsp:sp>
    <dsp:sp modelId="{87DB6CD1-C487-435F-A0C9-6747EE3626B4}">
      <dsp:nvSpPr>
        <dsp:cNvPr id="0" name=""/>
        <dsp:cNvSpPr/>
      </dsp:nvSpPr>
      <dsp:spPr>
        <a:xfrm>
          <a:off x="1819429" y="670016"/>
          <a:ext cx="5338419" cy="5338419"/>
        </a:xfrm>
        <a:custGeom>
          <a:avLst/>
          <a:gdLst/>
          <a:ahLst/>
          <a:cxnLst/>
          <a:rect l="0" t="0" r="0" b="0"/>
          <a:pathLst>
            <a:path>
              <a:moveTo>
                <a:pt x="446320" y="4146858"/>
              </a:moveTo>
              <a:arcTo wR="2669209" hR="2669209" stAng="8783179" swAng="219744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5BD64D-FF47-4B74-9F4D-FB6D1A913F82}">
      <dsp:nvSpPr>
        <dsp:cNvPr id="0" name=""/>
        <dsp:cNvSpPr/>
      </dsp:nvSpPr>
      <dsp:spPr>
        <a:xfrm>
          <a:off x="380570" y="1846815"/>
          <a:ext cx="3138999" cy="1335158"/>
        </a:xfrm>
        <a:prstGeom prst="round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Διαφημιστικές καμπάνιες στα μέσα κοινωνικής δικτύωσης (Instagram, TikTok, Pinterest) </a:t>
          </a:r>
        </a:p>
      </dsp:txBody>
      <dsp:txXfrm>
        <a:off x="445747" y="1911992"/>
        <a:ext cx="3008645" cy="1204804"/>
      </dsp:txXfrm>
    </dsp:sp>
    <dsp:sp modelId="{339C1716-6720-41C5-8B07-1691BFA81B04}">
      <dsp:nvSpPr>
        <dsp:cNvPr id="0" name=""/>
        <dsp:cNvSpPr/>
      </dsp:nvSpPr>
      <dsp:spPr>
        <a:xfrm>
          <a:off x="1819429" y="670016"/>
          <a:ext cx="5338419" cy="5338419"/>
        </a:xfrm>
        <a:custGeom>
          <a:avLst/>
          <a:gdLst/>
          <a:ahLst/>
          <a:cxnLst/>
          <a:rect l="0" t="0" r="0" b="0"/>
          <a:pathLst>
            <a:path>
              <a:moveTo>
                <a:pt x="461118" y="1169537"/>
              </a:moveTo>
              <a:arcTo wR="2669209" hR="2669209" stAng="12850993" swAng="11117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41F46D-00FC-4896-A7B4-95BC64551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90018C9-B761-468C-B1A9-74DED4406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D47045-4B20-4453-8040-BEF2ECAE7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E261377-33B9-4623-A113-B788CE21B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A48FEBE-B5C2-424C-83B6-B5138549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40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F2EE38-96FD-44D8-B0C7-1C0CB68DA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518FB94-D43D-4605-9903-998D7060D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A3A891D-F878-4010-B80C-09FAC10B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E088EDB-39C1-4B55-A9FF-790A1B56A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F778F49-E279-4243-97B7-4203B2E49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682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802587D-CBD8-4A20-BFB7-9C4B8AA6A1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3B6FB2D-24A5-446A-BC9A-3ED33E13E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9C3D51-E478-4408-AB97-63DF19E7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4B9511A-8FD1-432B-9018-CEBEEB3D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B010329-F4E8-4199-B8C7-96C91456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441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BEF3EF-0607-496C-8C93-DCB2A3A8C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7A46D5-8E29-41E1-A2E1-BFFC0164A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94BE4A0-27B5-4DA7-97A9-6BE4D1737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C178B4B-D1E2-4F9D-9CD1-435A5AF16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8AE6D7F-57C8-467F-B75C-D9A454AD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359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7FBB84-B01B-4081-B822-B6FF56043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FED9F25-CDA6-47D7-A784-066310165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372B83-4A04-4886-A66F-34B5CFF0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D57EE6E-34AB-4D77-B089-60367F388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FCAA22C-18D5-4DD7-B0C5-229BED47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52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F76E8A-72EB-49C8-9F4B-0BB2DC298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793C3B-60A7-4A3F-A861-9A5662750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BD1F4F0-1EC6-48D5-A11B-E7AA80BCA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D86340B-ADFF-4CF2-A761-7726F5870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AD4B666-502B-4430-9F7E-A3AD4E758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2E2B11B-F8DF-45B7-AA15-BC58E1059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724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0AA5D8-77A5-4868-81DC-3B916265D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36342EA-E9FA-42EC-A7F3-1A96BB015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9E2974D-7EDA-406C-A4B9-DF43ECFAA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7B9C95B-4149-4295-B145-2303B9CD2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776A5A2-F08A-4A7E-8FB2-9AB6D72D3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CF0DE74-35FC-4180-B2D4-3624DDFA9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59A8852-DC50-4303-8725-B578D6313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0D200AB-EA29-4168-8396-EF1F2DFF0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864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014468-2BCE-4EE6-BA7A-E693E210E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FC93A42-8711-425E-ADE3-209212E0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C4CE95-D679-4049-B526-9A15489DA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557632F-C036-4267-98D1-7762C8E6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564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249DECF-D6A9-43B9-A793-1288A82F6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257B4E5-7C32-4065-AF27-7C2F8D42B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37DAD1A-1526-4E4C-9BC8-2BB6DA4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151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123FBA-2643-40CC-B324-F66C2B68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D4850B-943C-4F75-A9EE-042A6E2DA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73C527B-2E35-425D-94F2-C107CC6BC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BBA04F8-FC95-4358-954E-7BC36AA4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8089A48-B217-468F-89FB-9FC3297DF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EBA9D82-0B41-4A4A-9805-C71652A5F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458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BBD89F-3C69-423B-A641-6677C668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30E5AA3-B22C-4FE5-8AE1-7E41E488A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1AADA15-F891-4B24-985A-F3046290A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B6A72DC-78F2-44D7-98BA-9ED392A2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5631887-FFDE-4D65-9506-978841804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5301EF6-9206-49C8-AFC8-AD3F0EDF7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781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9BF3115-7908-4546-9AB1-A2A2630C2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36C4B63-3840-4805-9FD3-024F57DB6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C1A129-1193-424C-A346-493FBF59EF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984E0-F0CC-4C91-AE21-B7E06EBC6D9E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09F8494-A2DE-4824-8035-7F34660360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9B2E277-7429-4D33-8372-BAF017FE2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80302-3954-4996-92A4-FE41684A2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086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429E65-E13A-43F4-9BFF-CC06D53F3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0" y="2766217"/>
            <a:ext cx="1275433" cy="1325563"/>
          </a:xfrm>
        </p:spPr>
        <p:txBody>
          <a:bodyPr/>
          <a:lstStyle/>
          <a:p>
            <a:r>
              <a:rPr lang="en-US" dirty="0">
                <a:latin typeface="Bahnschrift Light Condensed" panose="020B0502040204020203" pitchFamily="34" charset="0"/>
              </a:rPr>
              <a:t>ZARA</a:t>
            </a:r>
            <a:endParaRPr lang="el-GR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3" name="Διάγραμμα 2">
            <a:extLst>
              <a:ext uri="{FF2B5EF4-FFF2-40B4-BE49-F238E27FC236}">
                <a16:creationId xmlns:a16="http://schemas.microsoft.com/office/drawing/2014/main" id="{81726056-A533-4BFA-8F00-357AB1ECED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770145"/>
              </p:ext>
            </p:extLst>
          </p:nvPr>
        </p:nvGraphicFramePr>
        <p:xfrm>
          <a:off x="1963271" y="313766"/>
          <a:ext cx="8875057" cy="6257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971035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58</Words>
  <Application>Microsoft Office PowerPoint</Application>
  <PresentationFormat>Ευρεία οθόνη</PresentationFormat>
  <Paragraphs>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Bahnschrift Light Condensed</vt:lpstr>
      <vt:lpstr>Calibri</vt:lpstr>
      <vt:lpstr>Calibri Light</vt:lpstr>
      <vt:lpstr>Θέμα του Office</vt:lpstr>
      <vt:lpstr>ZARA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ZARA</dc:title>
  <dc:creator>User</dc:creator>
  <cp:lastModifiedBy>User</cp:lastModifiedBy>
  <cp:revision>1</cp:revision>
  <dcterms:created xsi:type="dcterms:W3CDTF">2024-12-05T11:01:09Z</dcterms:created>
  <dcterms:modified xsi:type="dcterms:W3CDTF">2024-12-05T11:15:34Z</dcterms:modified>
</cp:coreProperties>
</file>