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C8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gif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gif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33B83B-C5CB-4E7D-8FCC-D37772FA35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AEB6146-7888-415A-8600-1F62FAF38B86}">
      <dgm:prSet phldrT="[Κείμενο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800" b="1" dirty="0" smtClean="0">
              <a:effectLst/>
              <a:latin typeface="Century" pitchFamily="18" charset="0"/>
            </a:rPr>
            <a:t>ΛΑΔΙΑ</a:t>
          </a:r>
          <a:endParaRPr lang="el-GR" sz="2800" b="1" dirty="0">
            <a:effectLst/>
            <a:latin typeface="Century" pitchFamily="18" charset="0"/>
          </a:endParaRPr>
        </a:p>
      </dgm:t>
    </dgm:pt>
    <dgm:pt modelId="{CC0F78EE-5F3C-4F1B-A221-828EC03DD05D}" type="parTrans" cxnId="{87F89643-7FED-4DF6-A67F-3BBE69F8517D}">
      <dgm:prSet/>
      <dgm:spPr/>
      <dgm:t>
        <a:bodyPr/>
        <a:lstStyle/>
        <a:p>
          <a:endParaRPr lang="el-GR"/>
        </a:p>
      </dgm:t>
    </dgm:pt>
    <dgm:pt modelId="{4E2FFF6D-A31F-4A09-A0FC-F9B6F23F7470}" type="sibTrans" cxnId="{87F89643-7FED-4DF6-A67F-3BBE69F8517D}">
      <dgm:prSet/>
      <dgm:spPr/>
      <dgm:t>
        <a:bodyPr/>
        <a:lstStyle/>
        <a:p>
          <a:endParaRPr lang="el-GR"/>
        </a:p>
      </dgm:t>
    </dgm:pt>
    <dgm:pt modelId="{16BF3CBC-4951-46A9-96F6-EA3B04D4239B}">
      <dgm:prSet phldrT="[Κείμενο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800" b="1" dirty="0" smtClean="0">
              <a:latin typeface="Century" pitchFamily="18" charset="0"/>
            </a:rPr>
            <a:t>ΑΙΘΕΡΙΑ ΕΛΑΙΑ</a:t>
          </a:r>
          <a:endParaRPr lang="el-GR" sz="2800" b="1" dirty="0">
            <a:latin typeface="Century" pitchFamily="18" charset="0"/>
          </a:endParaRPr>
        </a:p>
      </dgm:t>
    </dgm:pt>
    <dgm:pt modelId="{DC1B82D9-705B-4073-BF28-AFD2252B564C}" type="parTrans" cxnId="{83595242-3612-42E4-86E2-489FC00B17C1}">
      <dgm:prSet/>
      <dgm:spPr/>
      <dgm:t>
        <a:bodyPr/>
        <a:lstStyle/>
        <a:p>
          <a:endParaRPr lang="el-GR"/>
        </a:p>
      </dgm:t>
    </dgm:pt>
    <dgm:pt modelId="{044782B5-D07B-4D8C-AADD-9AC278F2B0F2}" type="sibTrans" cxnId="{83595242-3612-42E4-86E2-489FC00B17C1}">
      <dgm:prSet/>
      <dgm:spPr/>
      <dgm:t>
        <a:bodyPr/>
        <a:lstStyle/>
        <a:p>
          <a:endParaRPr lang="el-GR"/>
        </a:p>
      </dgm:t>
    </dgm:pt>
    <dgm:pt modelId="{03C82142-54E9-42A3-A07F-F224BC3FF895}">
      <dgm:prSet phldrT="[Κείμενο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500" b="1" dirty="0" smtClean="0">
              <a:latin typeface="Century" pitchFamily="18" charset="0"/>
            </a:rPr>
            <a:t>ΚΡΕΜΕΣ  &amp; ΓΑΛΑΚΤΩΜΑΤΑ</a:t>
          </a:r>
          <a:endParaRPr lang="el-GR" sz="2500" b="1" dirty="0">
            <a:latin typeface="Century" pitchFamily="18" charset="0"/>
          </a:endParaRPr>
        </a:p>
      </dgm:t>
    </dgm:pt>
    <dgm:pt modelId="{C6E7F130-2299-4FA0-9463-41966CEA5C1A}" type="parTrans" cxnId="{A8C7DC99-C26D-4436-9EAE-A9520141B16E}">
      <dgm:prSet/>
      <dgm:spPr/>
      <dgm:t>
        <a:bodyPr/>
        <a:lstStyle/>
        <a:p>
          <a:endParaRPr lang="el-GR"/>
        </a:p>
      </dgm:t>
    </dgm:pt>
    <dgm:pt modelId="{F8E63C34-E2B6-4C6F-958B-C101A1F2172B}" type="sibTrans" cxnId="{A8C7DC99-C26D-4436-9EAE-A9520141B16E}">
      <dgm:prSet/>
      <dgm:spPr/>
      <dgm:t>
        <a:bodyPr/>
        <a:lstStyle/>
        <a:p>
          <a:endParaRPr lang="el-GR"/>
        </a:p>
      </dgm:t>
    </dgm:pt>
    <dgm:pt modelId="{8075828A-5258-407F-8835-6CFEA4BA715A}">
      <dgm:prSet phldrT="[Κείμενο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800" b="1" dirty="0" smtClean="0">
              <a:latin typeface="Century" pitchFamily="18" charset="0"/>
            </a:rPr>
            <a:t>ΠΟΥΔΡΕΣ</a:t>
          </a:r>
          <a:endParaRPr lang="el-GR" sz="2800" b="1" dirty="0">
            <a:latin typeface="Century" pitchFamily="18" charset="0"/>
          </a:endParaRPr>
        </a:p>
      </dgm:t>
    </dgm:pt>
    <dgm:pt modelId="{3078A98D-E003-4201-8D96-64933C36F48B}" type="parTrans" cxnId="{D0AF12C0-4E6D-4B9C-A4D6-7FD8F9B6DCE0}">
      <dgm:prSet/>
      <dgm:spPr/>
      <dgm:t>
        <a:bodyPr/>
        <a:lstStyle/>
        <a:p>
          <a:endParaRPr lang="el-GR"/>
        </a:p>
      </dgm:t>
    </dgm:pt>
    <dgm:pt modelId="{8E854653-984A-451C-BB6F-5EC6E97D3580}" type="sibTrans" cxnId="{D0AF12C0-4E6D-4B9C-A4D6-7FD8F9B6DCE0}">
      <dgm:prSet/>
      <dgm:spPr/>
      <dgm:t>
        <a:bodyPr/>
        <a:lstStyle/>
        <a:p>
          <a:endParaRPr lang="el-GR"/>
        </a:p>
      </dgm:t>
    </dgm:pt>
    <dgm:pt modelId="{68D5204F-5F86-4434-9A71-C0BB28BC06E3}">
      <dgm:prSet phldrT="[Κείμενο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800" b="1" dirty="0" smtClean="0">
              <a:latin typeface="Century" pitchFamily="18" charset="0"/>
            </a:rPr>
            <a:t>ΒΑΖΕΛΙΝΗ</a:t>
          </a:r>
          <a:endParaRPr lang="el-GR" sz="2800" b="1" dirty="0">
            <a:latin typeface="Century" pitchFamily="18" charset="0"/>
          </a:endParaRPr>
        </a:p>
      </dgm:t>
    </dgm:pt>
    <dgm:pt modelId="{8BD91424-DAD3-452E-BBDB-EA9F29079E18}" type="parTrans" cxnId="{26BA687B-4807-4BA7-95A3-5BA30022BAFF}">
      <dgm:prSet/>
      <dgm:spPr/>
      <dgm:t>
        <a:bodyPr/>
        <a:lstStyle/>
        <a:p>
          <a:endParaRPr lang="el-GR"/>
        </a:p>
      </dgm:t>
    </dgm:pt>
    <dgm:pt modelId="{4DC567B5-913D-4AEF-B012-B62F0F4419F0}" type="sibTrans" cxnId="{26BA687B-4807-4BA7-95A3-5BA30022BAFF}">
      <dgm:prSet/>
      <dgm:spPr/>
      <dgm:t>
        <a:bodyPr/>
        <a:lstStyle/>
        <a:p>
          <a:endParaRPr lang="el-GR"/>
        </a:p>
      </dgm:t>
    </dgm:pt>
    <dgm:pt modelId="{0364E2B9-738A-4546-9701-90A298A5A633}" type="pres">
      <dgm:prSet presAssocID="{ED33B83B-C5CB-4E7D-8FCC-D37772FA35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5EC1DF6-ACA9-435D-B311-815126F57DEE}" type="pres">
      <dgm:prSet presAssocID="{3AEB6146-7888-415A-8600-1F62FAF38B86}" presName="node" presStyleLbl="node1" presStyleIdx="0" presStyleCnt="5" custScaleX="126654" custScaleY="103229" custLinFactNeighborX="-55823" custLinFactNeighborY="-10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ECF0195-B56C-40FB-AFEF-78C204FFA9BD}" type="pres">
      <dgm:prSet presAssocID="{4E2FFF6D-A31F-4A09-A0FC-F9B6F23F7470}" presName="sibTrans" presStyleCnt="0"/>
      <dgm:spPr/>
    </dgm:pt>
    <dgm:pt modelId="{7C76F23A-C3CD-4384-AC55-567966D7F3EA}" type="pres">
      <dgm:prSet presAssocID="{16BF3CBC-4951-46A9-96F6-EA3B04D4239B}" presName="node" presStyleLbl="node1" presStyleIdx="1" presStyleCnt="5" custScaleX="123754" custScaleY="100810" custLinFactNeighborX="41925" custLinFactNeighborY="-131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2E2F68C-CD61-4552-9742-723050F3F0EB}" type="pres">
      <dgm:prSet presAssocID="{044782B5-D07B-4D8C-AADD-9AC278F2B0F2}" presName="sibTrans" presStyleCnt="0"/>
      <dgm:spPr/>
    </dgm:pt>
    <dgm:pt modelId="{EC9DCB48-D7CF-479D-BBB8-23FD000E9F91}" type="pres">
      <dgm:prSet presAssocID="{03C82142-54E9-42A3-A07F-F224BC3FF895}" presName="node" presStyleLbl="node1" presStyleIdx="2" presStyleCnt="5" custScaleX="151527" custScaleY="121704" custLinFactNeighborX="50925" custLinFactNeighborY="9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C392548-6737-4834-B76E-EAC6564F3BCA}" type="pres">
      <dgm:prSet presAssocID="{F8E63C34-E2B6-4C6F-958B-C101A1F2172B}" presName="sibTrans" presStyleCnt="0"/>
      <dgm:spPr/>
    </dgm:pt>
    <dgm:pt modelId="{B3211ABA-B944-48DA-ABB6-26080FE27EE0}" type="pres">
      <dgm:prSet presAssocID="{8075828A-5258-407F-8835-6CFEA4BA715A}" presName="node" presStyleLbl="node1" presStyleIdx="3" presStyleCnt="5" custScaleX="106120" custScaleY="94669" custLinFactX="-100000" custLinFactY="24214" custLinFactNeighborX="-113211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968541-E506-4E2C-A3E3-7113474A591E}" type="pres">
      <dgm:prSet presAssocID="{8E854653-984A-451C-BB6F-5EC6E97D3580}" presName="sibTrans" presStyleCnt="0"/>
      <dgm:spPr/>
    </dgm:pt>
    <dgm:pt modelId="{AF1BB615-50FD-401C-AE21-ECED4773F5A7}" type="pres">
      <dgm:prSet presAssocID="{68D5204F-5F86-4434-9A71-C0BB28BC06E3}" presName="node" presStyleLbl="node1" presStyleIdx="4" presStyleCnt="5" custScaleX="124347" custScaleY="95252" custLinFactX="24347" custLinFactNeighborX="100000" custLinFactNeighborY="70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7F89643-7FED-4DF6-A67F-3BBE69F8517D}" srcId="{ED33B83B-C5CB-4E7D-8FCC-D37772FA3584}" destId="{3AEB6146-7888-415A-8600-1F62FAF38B86}" srcOrd="0" destOrd="0" parTransId="{CC0F78EE-5F3C-4F1B-A221-828EC03DD05D}" sibTransId="{4E2FFF6D-A31F-4A09-A0FC-F9B6F23F7470}"/>
    <dgm:cxn modelId="{83595242-3612-42E4-86E2-489FC00B17C1}" srcId="{ED33B83B-C5CB-4E7D-8FCC-D37772FA3584}" destId="{16BF3CBC-4951-46A9-96F6-EA3B04D4239B}" srcOrd="1" destOrd="0" parTransId="{DC1B82D9-705B-4073-BF28-AFD2252B564C}" sibTransId="{044782B5-D07B-4D8C-AADD-9AC278F2B0F2}"/>
    <dgm:cxn modelId="{63CDB1F8-96BF-4431-A3B0-D89E6027D0A6}" type="presOf" srcId="{3AEB6146-7888-415A-8600-1F62FAF38B86}" destId="{F5EC1DF6-ACA9-435D-B311-815126F57DEE}" srcOrd="0" destOrd="0" presId="urn:microsoft.com/office/officeart/2005/8/layout/default"/>
    <dgm:cxn modelId="{26BA687B-4807-4BA7-95A3-5BA30022BAFF}" srcId="{ED33B83B-C5CB-4E7D-8FCC-D37772FA3584}" destId="{68D5204F-5F86-4434-9A71-C0BB28BC06E3}" srcOrd="4" destOrd="0" parTransId="{8BD91424-DAD3-452E-BBDB-EA9F29079E18}" sibTransId="{4DC567B5-913D-4AEF-B012-B62F0F4419F0}"/>
    <dgm:cxn modelId="{1F7AF1F8-D2B8-4B13-87CA-14DA864DDBDB}" type="presOf" srcId="{16BF3CBC-4951-46A9-96F6-EA3B04D4239B}" destId="{7C76F23A-C3CD-4384-AC55-567966D7F3EA}" srcOrd="0" destOrd="0" presId="urn:microsoft.com/office/officeart/2005/8/layout/default"/>
    <dgm:cxn modelId="{D0AF12C0-4E6D-4B9C-A4D6-7FD8F9B6DCE0}" srcId="{ED33B83B-C5CB-4E7D-8FCC-D37772FA3584}" destId="{8075828A-5258-407F-8835-6CFEA4BA715A}" srcOrd="3" destOrd="0" parTransId="{3078A98D-E003-4201-8D96-64933C36F48B}" sibTransId="{8E854653-984A-451C-BB6F-5EC6E97D3580}"/>
    <dgm:cxn modelId="{43C945BA-542F-488C-9F56-FB40E217C987}" type="presOf" srcId="{8075828A-5258-407F-8835-6CFEA4BA715A}" destId="{B3211ABA-B944-48DA-ABB6-26080FE27EE0}" srcOrd="0" destOrd="0" presId="urn:microsoft.com/office/officeart/2005/8/layout/default"/>
    <dgm:cxn modelId="{93CECE36-737F-435E-B1E3-375F278D6B5D}" type="presOf" srcId="{ED33B83B-C5CB-4E7D-8FCC-D37772FA3584}" destId="{0364E2B9-738A-4546-9701-90A298A5A633}" srcOrd="0" destOrd="0" presId="urn:microsoft.com/office/officeart/2005/8/layout/default"/>
    <dgm:cxn modelId="{A8C7DC99-C26D-4436-9EAE-A9520141B16E}" srcId="{ED33B83B-C5CB-4E7D-8FCC-D37772FA3584}" destId="{03C82142-54E9-42A3-A07F-F224BC3FF895}" srcOrd="2" destOrd="0" parTransId="{C6E7F130-2299-4FA0-9463-41966CEA5C1A}" sibTransId="{F8E63C34-E2B6-4C6F-958B-C101A1F2172B}"/>
    <dgm:cxn modelId="{6A8877A7-8CE1-4510-BE46-D776FBCDFF9E}" type="presOf" srcId="{68D5204F-5F86-4434-9A71-C0BB28BC06E3}" destId="{AF1BB615-50FD-401C-AE21-ECED4773F5A7}" srcOrd="0" destOrd="0" presId="urn:microsoft.com/office/officeart/2005/8/layout/default"/>
    <dgm:cxn modelId="{19AB0628-9B4D-4017-B768-24D9DB3FAA9B}" type="presOf" srcId="{03C82142-54E9-42A3-A07F-F224BC3FF895}" destId="{EC9DCB48-D7CF-479D-BBB8-23FD000E9F91}" srcOrd="0" destOrd="0" presId="urn:microsoft.com/office/officeart/2005/8/layout/default"/>
    <dgm:cxn modelId="{E377FF9E-5663-4889-BA93-09A8A7F46F86}" type="presParOf" srcId="{0364E2B9-738A-4546-9701-90A298A5A633}" destId="{F5EC1DF6-ACA9-435D-B311-815126F57DEE}" srcOrd="0" destOrd="0" presId="urn:microsoft.com/office/officeart/2005/8/layout/default"/>
    <dgm:cxn modelId="{D6297B1C-D860-432F-A1B1-35990947FCE4}" type="presParOf" srcId="{0364E2B9-738A-4546-9701-90A298A5A633}" destId="{6ECF0195-B56C-40FB-AFEF-78C204FFA9BD}" srcOrd="1" destOrd="0" presId="urn:microsoft.com/office/officeart/2005/8/layout/default"/>
    <dgm:cxn modelId="{B884F9FB-BEDD-4A90-A7D6-B0089FA9291E}" type="presParOf" srcId="{0364E2B9-738A-4546-9701-90A298A5A633}" destId="{7C76F23A-C3CD-4384-AC55-567966D7F3EA}" srcOrd="2" destOrd="0" presId="urn:microsoft.com/office/officeart/2005/8/layout/default"/>
    <dgm:cxn modelId="{DB4B4CB8-527D-419A-871F-1D729E105B2E}" type="presParOf" srcId="{0364E2B9-738A-4546-9701-90A298A5A633}" destId="{22E2F68C-CD61-4552-9742-723050F3F0EB}" srcOrd="3" destOrd="0" presId="urn:microsoft.com/office/officeart/2005/8/layout/default"/>
    <dgm:cxn modelId="{192F5693-3F50-4531-9B88-78D712F0F74B}" type="presParOf" srcId="{0364E2B9-738A-4546-9701-90A298A5A633}" destId="{EC9DCB48-D7CF-479D-BBB8-23FD000E9F91}" srcOrd="4" destOrd="0" presId="urn:microsoft.com/office/officeart/2005/8/layout/default"/>
    <dgm:cxn modelId="{8934871A-9F4D-4973-B31E-7906C9A063DC}" type="presParOf" srcId="{0364E2B9-738A-4546-9701-90A298A5A633}" destId="{9C392548-6737-4834-B76E-EAC6564F3BCA}" srcOrd="5" destOrd="0" presId="urn:microsoft.com/office/officeart/2005/8/layout/default"/>
    <dgm:cxn modelId="{EF41DBC3-317D-4ACF-AB7F-418061B3FDB5}" type="presParOf" srcId="{0364E2B9-738A-4546-9701-90A298A5A633}" destId="{B3211ABA-B944-48DA-ABB6-26080FE27EE0}" srcOrd="6" destOrd="0" presId="urn:microsoft.com/office/officeart/2005/8/layout/default"/>
    <dgm:cxn modelId="{41342B34-72E0-4A01-9D31-4CA9FA95D3AF}" type="presParOf" srcId="{0364E2B9-738A-4546-9701-90A298A5A633}" destId="{03968541-E506-4E2C-A3E3-7113474A591E}" srcOrd="7" destOrd="0" presId="urn:microsoft.com/office/officeart/2005/8/layout/default"/>
    <dgm:cxn modelId="{3F878490-3797-468B-8349-9071F8248E90}" type="presParOf" srcId="{0364E2B9-738A-4546-9701-90A298A5A633}" destId="{AF1BB615-50FD-401C-AE21-ECED4773F5A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3409D7-30FE-41BF-BC17-12DBA4CE123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C71F711-76F6-4B5C-BEB8-6ACADA24F6A1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l-GR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ΚΑΣΤΟΡΕΛΑΙΟ</a:t>
          </a:r>
          <a:endParaRPr lang="el-GR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</a:endParaRPr>
        </a:p>
      </dgm:t>
    </dgm:pt>
    <dgm:pt modelId="{FA978F44-4525-49B8-95A7-B9615D345149}" type="parTrans" cxnId="{F0D7DDC2-5F02-456E-9314-E7DD0D480C71}">
      <dgm:prSet/>
      <dgm:spPr/>
      <dgm:t>
        <a:bodyPr/>
        <a:lstStyle/>
        <a:p>
          <a:endParaRPr lang="el-GR"/>
        </a:p>
      </dgm:t>
    </dgm:pt>
    <dgm:pt modelId="{0B48F9EB-F89A-4F84-B46F-865315B993A1}" type="sibTrans" cxnId="{F0D7DDC2-5F02-456E-9314-E7DD0D480C71}">
      <dgm:prSet/>
      <dgm:spPr/>
      <dgm:t>
        <a:bodyPr/>
        <a:lstStyle/>
        <a:p>
          <a:endParaRPr lang="el-GR"/>
        </a:p>
      </dgm:t>
    </dgm:pt>
    <dgm:pt modelId="{018C306D-4F2F-44BE-AB41-520C46FA31B5}">
      <dgm:prSet phldrT="[Κείμενο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400" dirty="0" smtClean="0">
              <a:latin typeface="Century" pitchFamily="18" charset="0"/>
            </a:rPr>
            <a:t>ΒΙΤΑΜΙΝΕΣ  </a:t>
          </a:r>
          <a:r>
            <a:rPr lang="en-US" sz="2400" dirty="0" smtClean="0">
              <a:latin typeface="Century" pitchFamily="18" charset="0"/>
            </a:rPr>
            <a:t>A,D,E</a:t>
          </a:r>
          <a:endParaRPr lang="el-GR" sz="2400" dirty="0">
            <a:latin typeface="Century" pitchFamily="18" charset="0"/>
          </a:endParaRPr>
        </a:p>
      </dgm:t>
    </dgm:pt>
    <dgm:pt modelId="{5C3CCC34-07B4-4BFC-806B-60A4C4AD4352}" type="parTrans" cxnId="{D0057558-3EAB-49E8-B8EE-816BEB5F6218}">
      <dgm:prSet/>
      <dgm:spPr/>
      <dgm:t>
        <a:bodyPr/>
        <a:lstStyle/>
        <a:p>
          <a:endParaRPr lang="el-GR"/>
        </a:p>
      </dgm:t>
    </dgm:pt>
    <dgm:pt modelId="{D906BD1A-81B3-4834-ACEC-5C3107B7A7F9}" type="sibTrans" cxnId="{D0057558-3EAB-49E8-B8EE-816BEB5F6218}">
      <dgm:prSet/>
      <dgm:spPr/>
      <dgm:t>
        <a:bodyPr/>
        <a:lstStyle/>
        <a:p>
          <a:endParaRPr lang="el-GR"/>
        </a:p>
      </dgm:t>
    </dgm:pt>
    <dgm:pt modelId="{B0C640C8-83B3-4B71-BE06-1508BBE3CC26}">
      <dgm:prSet phldrT="[Κείμενο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400" dirty="0" smtClean="0">
              <a:latin typeface="Century" pitchFamily="18" charset="0"/>
            </a:rPr>
            <a:t>ΓΡΗΓΟΡΗ  ΔΙΑΔΕΡΜΙΚΗ ΑΠΟΡΡΟΦΗΣΗ</a:t>
          </a:r>
          <a:endParaRPr lang="el-GR" sz="2400" dirty="0">
            <a:latin typeface="Century" pitchFamily="18" charset="0"/>
          </a:endParaRPr>
        </a:p>
      </dgm:t>
    </dgm:pt>
    <dgm:pt modelId="{4DD73B81-5EAE-421A-867F-4BD4BE5CE437}" type="parTrans" cxnId="{6C54E9EB-F03A-41F1-9B15-8B721A465FF6}">
      <dgm:prSet/>
      <dgm:spPr/>
      <dgm:t>
        <a:bodyPr/>
        <a:lstStyle/>
        <a:p>
          <a:endParaRPr lang="el-GR"/>
        </a:p>
      </dgm:t>
    </dgm:pt>
    <dgm:pt modelId="{AE4D3A84-B138-44A2-91DB-98E71090EFC1}" type="sibTrans" cxnId="{6C54E9EB-F03A-41F1-9B15-8B721A465FF6}">
      <dgm:prSet/>
      <dgm:spPr/>
      <dgm:t>
        <a:bodyPr/>
        <a:lstStyle/>
        <a:p>
          <a:endParaRPr lang="el-GR"/>
        </a:p>
      </dgm:t>
    </dgm:pt>
    <dgm:pt modelId="{CC43519B-A024-4382-8E45-F161723C253A}">
      <dgm:prSet phldrT="[Κείμενο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l-GR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ΑΜΥΓΔΑΛΕΛΑΙΟ</a:t>
          </a:r>
          <a:endParaRPr lang="el-GR" sz="2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</a:endParaRPr>
        </a:p>
      </dgm:t>
    </dgm:pt>
    <dgm:pt modelId="{06CD1B1B-9E11-48F3-8002-F4CB5657404E}" type="parTrans" cxnId="{210D3F38-3DD5-4EDC-BDA7-F2A95A763983}">
      <dgm:prSet/>
      <dgm:spPr/>
      <dgm:t>
        <a:bodyPr/>
        <a:lstStyle/>
        <a:p>
          <a:endParaRPr lang="el-GR"/>
        </a:p>
      </dgm:t>
    </dgm:pt>
    <dgm:pt modelId="{DF0554E8-F4BB-4D14-B93D-2CCEB337A69E}" type="sibTrans" cxnId="{210D3F38-3DD5-4EDC-BDA7-F2A95A763983}">
      <dgm:prSet/>
      <dgm:spPr/>
      <dgm:t>
        <a:bodyPr/>
        <a:lstStyle/>
        <a:p>
          <a:endParaRPr lang="el-GR"/>
        </a:p>
      </dgm:t>
    </dgm:pt>
    <dgm:pt modelId="{1EE22C92-DB27-4712-9FA5-26A061E9263A}">
      <dgm:prSet phldrT="[Κείμενο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500" dirty="0" smtClean="0">
              <a:latin typeface="Century" pitchFamily="18" charset="0"/>
            </a:rPr>
            <a:t>ΠΙΕΣΗ  ΑΜΥΓΔΑΛΩΝ</a:t>
          </a:r>
          <a:endParaRPr lang="el-GR" sz="2500" dirty="0">
            <a:latin typeface="Century" pitchFamily="18" charset="0"/>
          </a:endParaRPr>
        </a:p>
      </dgm:t>
    </dgm:pt>
    <dgm:pt modelId="{493AB1CE-0491-4994-B8A8-EE7ACBB95D26}" type="parTrans" cxnId="{6BD74BE0-1F67-427B-8030-AECADA35479E}">
      <dgm:prSet/>
      <dgm:spPr/>
      <dgm:t>
        <a:bodyPr/>
        <a:lstStyle/>
        <a:p>
          <a:endParaRPr lang="el-GR"/>
        </a:p>
      </dgm:t>
    </dgm:pt>
    <dgm:pt modelId="{4CF1DE1B-9FDE-4451-9258-55A99AF2888B}" type="sibTrans" cxnId="{6BD74BE0-1F67-427B-8030-AECADA35479E}">
      <dgm:prSet/>
      <dgm:spPr/>
      <dgm:t>
        <a:bodyPr/>
        <a:lstStyle/>
        <a:p>
          <a:endParaRPr lang="el-GR"/>
        </a:p>
      </dgm:t>
    </dgm:pt>
    <dgm:pt modelId="{CF6F9D93-5995-4681-ACE0-4BDD708A2C47}">
      <dgm:prSet phldrT="[Κείμενο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500" dirty="0" smtClean="0">
              <a:latin typeface="Century" pitchFamily="18" charset="0"/>
            </a:rPr>
            <a:t>ΜΑΛΑΚΤΙΚΕΣ ΙΔΙΟΤΗΤΕΣ</a:t>
          </a:r>
          <a:endParaRPr lang="el-GR" sz="2500" dirty="0">
            <a:latin typeface="Century" pitchFamily="18" charset="0"/>
          </a:endParaRPr>
        </a:p>
      </dgm:t>
    </dgm:pt>
    <dgm:pt modelId="{41D94CAA-6A6D-4B3D-BE7A-AA389541F335}" type="parTrans" cxnId="{731585A0-4D47-4D24-93B5-61B939BD1BB0}">
      <dgm:prSet/>
      <dgm:spPr/>
      <dgm:t>
        <a:bodyPr/>
        <a:lstStyle/>
        <a:p>
          <a:endParaRPr lang="el-GR"/>
        </a:p>
      </dgm:t>
    </dgm:pt>
    <dgm:pt modelId="{407408D8-A50A-4775-BF45-134B40D47915}" type="sibTrans" cxnId="{731585A0-4D47-4D24-93B5-61B939BD1BB0}">
      <dgm:prSet/>
      <dgm:spPr/>
      <dgm:t>
        <a:bodyPr/>
        <a:lstStyle/>
        <a:p>
          <a:endParaRPr lang="el-GR"/>
        </a:p>
      </dgm:t>
    </dgm:pt>
    <dgm:pt modelId="{989E2379-ED58-484D-990B-5625EAA4CF4A}">
      <dgm:prSet phldrT="[Κείμενο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500" dirty="0" smtClean="0">
              <a:latin typeface="Century" pitchFamily="18" charset="0"/>
            </a:rPr>
            <a:t>ΓΙΑ  ΟΛΟΥΣ  ΤΟΥΣ ΤΥΠΟΥΣ  ΔΕΡΜΑΤΟΣ</a:t>
          </a:r>
          <a:endParaRPr lang="el-GR" sz="2500" dirty="0">
            <a:latin typeface="Century" pitchFamily="18" charset="0"/>
          </a:endParaRPr>
        </a:p>
      </dgm:t>
    </dgm:pt>
    <dgm:pt modelId="{EF66A806-239A-48F3-B6B2-33D7915F8EBF}" type="parTrans" cxnId="{9707237F-A721-4179-A817-1B792602C45F}">
      <dgm:prSet/>
      <dgm:spPr/>
      <dgm:t>
        <a:bodyPr/>
        <a:lstStyle/>
        <a:p>
          <a:endParaRPr lang="el-GR"/>
        </a:p>
      </dgm:t>
    </dgm:pt>
    <dgm:pt modelId="{0C7EEA0B-2AA6-4BD1-9403-CB3612E3487F}" type="sibTrans" cxnId="{9707237F-A721-4179-A817-1B792602C45F}">
      <dgm:prSet/>
      <dgm:spPr/>
      <dgm:t>
        <a:bodyPr/>
        <a:lstStyle/>
        <a:p>
          <a:endParaRPr lang="el-GR"/>
        </a:p>
      </dgm:t>
    </dgm:pt>
    <dgm:pt modelId="{577F4A12-3695-4F5F-BAC1-FCB243286D36}">
      <dgm:prSet phldrT="[Κείμενο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400" dirty="0" smtClean="0">
              <a:latin typeface="Century" pitchFamily="18" charset="0"/>
            </a:rPr>
            <a:t>ΓΙΑ  ΞΗΡΕΣ  ΕΠΙΔΕΡΜΙΔΕΣ</a:t>
          </a:r>
          <a:endParaRPr lang="el-GR" sz="2400" dirty="0">
            <a:latin typeface="Century" pitchFamily="18" charset="0"/>
          </a:endParaRPr>
        </a:p>
      </dgm:t>
    </dgm:pt>
    <dgm:pt modelId="{74A3ED73-9049-4B6F-AD28-6636826FDAE5}" type="parTrans" cxnId="{E5CE8EAF-71B1-4D5C-9527-39F170189396}">
      <dgm:prSet/>
      <dgm:spPr/>
      <dgm:t>
        <a:bodyPr/>
        <a:lstStyle/>
        <a:p>
          <a:endParaRPr lang="el-GR"/>
        </a:p>
      </dgm:t>
    </dgm:pt>
    <dgm:pt modelId="{7427A10D-0BEC-484C-87E4-52E0373F2699}" type="sibTrans" cxnId="{E5CE8EAF-71B1-4D5C-9527-39F170189396}">
      <dgm:prSet/>
      <dgm:spPr/>
      <dgm:t>
        <a:bodyPr/>
        <a:lstStyle/>
        <a:p>
          <a:endParaRPr lang="el-GR"/>
        </a:p>
      </dgm:t>
    </dgm:pt>
    <dgm:pt modelId="{7C815F12-EA90-451A-9EE4-E6AEB40C58D3}" type="pres">
      <dgm:prSet presAssocID="{623409D7-30FE-41BF-BC17-12DBA4CE123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E5F3F875-8D54-4C4A-861F-0D1C5AA2B60D}" type="pres">
      <dgm:prSet presAssocID="{7C71F711-76F6-4B5C-BEB8-6ACADA24F6A1}" presName="linNode" presStyleCnt="0"/>
      <dgm:spPr/>
    </dgm:pt>
    <dgm:pt modelId="{FF0B29B1-9A5D-4BC9-872F-5FB654452EBE}" type="pres">
      <dgm:prSet presAssocID="{7C71F711-76F6-4B5C-BEB8-6ACADA24F6A1}" presName="parentShp" presStyleLbl="node1" presStyleIdx="0" presStyleCnt="2" custScaleX="100074" custScaleY="9065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A659960-051B-4C6E-80DC-E380855CCC6F}" type="pres">
      <dgm:prSet presAssocID="{7C71F711-76F6-4B5C-BEB8-6ACADA24F6A1}" presName="childShp" presStyleLbl="bgAccFollowNode1" presStyleIdx="0" presStyleCnt="2" custScaleY="8439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C20B88-6B89-4162-9DE3-17B4AE4AF6E8}" type="pres">
      <dgm:prSet presAssocID="{0B48F9EB-F89A-4F84-B46F-865315B993A1}" presName="spacing" presStyleCnt="0"/>
      <dgm:spPr/>
    </dgm:pt>
    <dgm:pt modelId="{D4C29BFF-DD52-4A7F-8FB8-F4FF00C7B2D5}" type="pres">
      <dgm:prSet presAssocID="{CC43519B-A024-4382-8E45-F161723C253A}" presName="linNode" presStyleCnt="0"/>
      <dgm:spPr/>
    </dgm:pt>
    <dgm:pt modelId="{D501448C-488B-4B3A-98DC-BCF4AA4CCF4C}" type="pres">
      <dgm:prSet presAssocID="{CC43519B-A024-4382-8E45-F161723C253A}" presName="parentShp" presStyleLbl="node1" presStyleIdx="1" presStyleCnt="2" custLinFactNeighborX="-4441" custLinFactNeighborY="233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66A16E-8D93-4910-B3D1-AFA4479CBE7A}" type="pres">
      <dgm:prSet presAssocID="{CC43519B-A024-4382-8E45-F161723C253A}" presName="childShp" presStyleLbl="bgAccFollowNode1" presStyleIdx="1" presStyleCnt="2" custScaleY="10013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707237F-A721-4179-A817-1B792602C45F}" srcId="{CC43519B-A024-4382-8E45-F161723C253A}" destId="{989E2379-ED58-484D-990B-5625EAA4CF4A}" srcOrd="2" destOrd="0" parTransId="{EF66A806-239A-48F3-B6B2-33D7915F8EBF}" sibTransId="{0C7EEA0B-2AA6-4BD1-9403-CB3612E3487F}"/>
    <dgm:cxn modelId="{F0D7DDC2-5F02-456E-9314-E7DD0D480C71}" srcId="{623409D7-30FE-41BF-BC17-12DBA4CE1230}" destId="{7C71F711-76F6-4B5C-BEB8-6ACADA24F6A1}" srcOrd="0" destOrd="0" parTransId="{FA978F44-4525-49B8-95A7-B9615D345149}" sibTransId="{0B48F9EB-F89A-4F84-B46F-865315B993A1}"/>
    <dgm:cxn modelId="{7849AD4A-5B6D-4E4B-BC15-513418C9A79E}" type="presOf" srcId="{577F4A12-3695-4F5F-BAC1-FCB243286D36}" destId="{4A659960-051B-4C6E-80DC-E380855CCC6F}" srcOrd="0" destOrd="2" presId="urn:microsoft.com/office/officeart/2005/8/layout/vList6"/>
    <dgm:cxn modelId="{D0057558-3EAB-49E8-B8EE-816BEB5F6218}" srcId="{7C71F711-76F6-4B5C-BEB8-6ACADA24F6A1}" destId="{018C306D-4F2F-44BE-AB41-520C46FA31B5}" srcOrd="0" destOrd="0" parTransId="{5C3CCC34-07B4-4BFC-806B-60A4C4AD4352}" sibTransId="{D906BD1A-81B3-4834-ACEC-5C3107B7A7F9}"/>
    <dgm:cxn modelId="{6C9452E3-1D1F-4F42-9392-7160FDCB895D}" type="presOf" srcId="{989E2379-ED58-484D-990B-5625EAA4CF4A}" destId="{AB66A16E-8D93-4910-B3D1-AFA4479CBE7A}" srcOrd="0" destOrd="2" presId="urn:microsoft.com/office/officeart/2005/8/layout/vList6"/>
    <dgm:cxn modelId="{6BD74BE0-1F67-427B-8030-AECADA35479E}" srcId="{CC43519B-A024-4382-8E45-F161723C253A}" destId="{1EE22C92-DB27-4712-9FA5-26A061E9263A}" srcOrd="0" destOrd="0" parTransId="{493AB1CE-0491-4994-B8A8-EE7ACBB95D26}" sibTransId="{4CF1DE1B-9FDE-4451-9258-55A99AF2888B}"/>
    <dgm:cxn modelId="{6C54E9EB-F03A-41F1-9B15-8B721A465FF6}" srcId="{7C71F711-76F6-4B5C-BEB8-6ACADA24F6A1}" destId="{B0C640C8-83B3-4B71-BE06-1508BBE3CC26}" srcOrd="1" destOrd="0" parTransId="{4DD73B81-5EAE-421A-867F-4BD4BE5CE437}" sibTransId="{AE4D3A84-B138-44A2-91DB-98E71090EFC1}"/>
    <dgm:cxn modelId="{EA33F835-AD48-4D4F-B7C4-18E31C2DF0D3}" type="presOf" srcId="{B0C640C8-83B3-4B71-BE06-1508BBE3CC26}" destId="{4A659960-051B-4C6E-80DC-E380855CCC6F}" srcOrd="0" destOrd="1" presId="urn:microsoft.com/office/officeart/2005/8/layout/vList6"/>
    <dgm:cxn modelId="{8CA64B1F-AAB6-4D6D-A9D5-80B20C9BA67E}" type="presOf" srcId="{7C71F711-76F6-4B5C-BEB8-6ACADA24F6A1}" destId="{FF0B29B1-9A5D-4BC9-872F-5FB654452EBE}" srcOrd="0" destOrd="0" presId="urn:microsoft.com/office/officeart/2005/8/layout/vList6"/>
    <dgm:cxn modelId="{210D3F38-3DD5-4EDC-BDA7-F2A95A763983}" srcId="{623409D7-30FE-41BF-BC17-12DBA4CE1230}" destId="{CC43519B-A024-4382-8E45-F161723C253A}" srcOrd="1" destOrd="0" parTransId="{06CD1B1B-9E11-48F3-8002-F4CB5657404E}" sibTransId="{DF0554E8-F4BB-4D14-B93D-2CCEB337A69E}"/>
    <dgm:cxn modelId="{E509AB86-AF9E-4FA6-ACD5-33DD10833D50}" type="presOf" srcId="{CF6F9D93-5995-4681-ACE0-4BDD708A2C47}" destId="{AB66A16E-8D93-4910-B3D1-AFA4479CBE7A}" srcOrd="0" destOrd="1" presId="urn:microsoft.com/office/officeart/2005/8/layout/vList6"/>
    <dgm:cxn modelId="{731585A0-4D47-4D24-93B5-61B939BD1BB0}" srcId="{CC43519B-A024-4382-8E45-F161723C253A}" destId="{CF6F9D93-5995-4681-ACE0-4BDD708A2C47}" srcOrd="1" destOrd="0" parTransId="{41D94CAA-6A6D-4B3D-BE7A-AA389541F335}" sibTransId="{407408D8-A50A-4775-BF45-134B40D47915}"/>
    <dgm:cxn modelId="{E5CE8EAF-71B1-4D5C-9527-39F170189396}" srcId="{7C71F711-76F6-4B5C-BEB8-6ACADA24F6A1}" destId="{577F4A12-3695-4F5F-BAC1-FCB243286D36}" srcOrd="2" destOrd="0" parTransId="{74A3ED73-9049-4B6F-AD28-6636826FDAE5}" sibTransId="{7427A10D-0BEC-484C-87E4-52E0373F2699}"/>
    <dgm:cxn modelId="{A0F5A860-C9B5-47BB-8636-6FDACF90C1BF}" type="presOf" srcId="{623409D7-30FE-41BF-BC17-12DBA4CE1230}" destId="{7C815F12-EA90-451A-9EE4-E6AEB40C58D3}" srcOrd="0" destOrd="0" presId="urn:microsoft.com/office/officeart/2005/8/layout/vList6"/>
    <dgm:cxn modelId="{C861BFEA-2EC4-4D78-ABB1-CE9220C29BFB}" type="presOf" srcId="{CC43519B-A024-4382-8E45-F161723C253A}" destId="{D501448C-488B-4B3A-98DC-BCF4AA4CCF4C}" srcOrd="0" destOrd="0" presId="urn:microsoft.com/office/officeart/2005/8/layout/vList6"/>
    <dgm:cxn modelId="{B49F9BBB-1FE2-449A-86C1-71FE18AF5425}" type="presOf" srcId="{018C306D-4F2F-44BE-AB41-520C46FA31B5}" destId="{4A659960-051B-4C6E-80DC-E380855CCC6F}" srcOrd="0" destOrd="0" presId="urn:microsoft.com/office/officeart/2005/8/layout/vList6"/>
    <dgm:cxn modelId="{72F261B1-B4BA-467D-AC71-55ECAD26950A}" type="presOf" srcId="{1EE22C92-DB27-4712-9FA5-26A061E9263A}" destId="{AB66A16E-8D93-4910-B3D1-AFA4479CBE7A}" srcOrd="0" destOrd="0" presId="urn:microsoft.com/office/officeart/2005/8/layout/vList6"/>
    <dgm:cxn modelId="{D983C76C-7B20-4CCF-A828-D6F2376981D6}" type="presParOf" srcId="{7C815F12-EA90-451A-9EE4-E6AEB40C58D3}" destId="{E5F3F875-8D54-4C4A-861F-0D1C5AA2B60D}" srcOrd="0" destOrd="0" presId="urn:microsoft.com/office/officeart/2005/8/layout/vList6"/>
    <dgm:cxn modelId="{449D6995-BD7F-4DC5-A409-811EB9913CEE}" type="presParOf" srcId="{E5F3F875-8D54-4C4A-861F-0D1C5AA2B60D}" destId="{FF0B29B1-9A5D-4BC9-872F-5FB654452EBE}" srcOrd="0" destOrd="0" presId="urn:microsoft.com/office/officeart/2005/8/layout/vList6"/>
    <dgm:cxn modelId="{854725DC-2E0B-46CF-985B-449D507698C2}" type="presParOf" srcId="{E5F3F875-8D54-4C4A-861F-0D1C5AA2B60D}" destId="{4A659960-051B-4C6E-80DC-E380855CCC6F}" srcOrd="1" destOrd="0" presId="urn:microsoft.com/office/officeart/2005/8/layout/vList6"/>
    <dgm:cxn modelId="{76E25439-FBC6-43E6-A8EF-EE6212EC1532}" type="presParOf" srcId="{7C815F12-EA90-451A-9EE4-E6AEB40C58D3}" destId="{05C20B88-6B89-4162-9DE3-17B4AE4AF6E8}" srcOrd="1" destOrd="0" presId="urn:microsoft.com/office/officeart/2005/8/layout/vList6"/>
    <dgm:cxn modelId="{B8A719E9-0BBF-4FAC-A2C8-0D2D2E6E6EE7}" type="presParOf" srcId="{7C815F12-EA90-451A-9EE4-E6AEB40C58D3}" destId="{D4C29BFF-DD52-4A7F-8FB8-F4FF00C7B2D5}" srcOrd="2" destOrd="0" presId="urn:microsoft.com/office/officeart/2005/8/layout/vList6"/>
    <dgm:cxn modelId="{66FC49FA-C4FD-4A29-9E6A-0017DA81CB59}" type="presParOf" srcId="{D4C29BFF-DD52-4A7F-8FB8-F4FF00C7B2D5}" destId="{D501448C-488B-4B3A-98DC-BCF4AA4CCF4C}" srcOrd="0" destOrd="0" presId="urn:microsoft.com/office/officeart/2005/8/layout/vList6"/>
    <dgm:cxn modelId="{B060F07E-DC7C-49BE-A23C-64AD8772E7E5}" type="presParOf" srcId="{D4C29BFF-DD52-4A7F-8FB8-F4FF00C7B2D5}" destId="{AB66A16E-8D93-4910-B3D1-AFA4479CBE7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64EFC1-A9A5-4C0C-9472-522C5E2C012A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3D1E02AB-8832-4E6F-812B-C228E80761FD}">
      <dgm:prSet phldrT="[Κείμενο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l-GR" sz="2400" b="1" dirty="0" smtClean="0">
              <a:latin typeface="Century" pitchFamily="18" charset="0"/>
            </a:rPr>
            <a:t>ΥΨΗΛΕΣ ΝΟΤΕΣ</a:t>
          </a:r>
        </a:p>
        <a:p>
          <a:pPr algn="ctr"/>
          <a:r>
            <a:rPr lang="el-GR" sz="2400" b="1" dirty="0" smtClean="0">
              <a:latin typeface="Century" pitchFamily="18" charset="0"/>
            </a:rPr>
            <a:t>(π.χ. κιτροειδή)</a:t>
          </a:r>
          <a:endParaRPr lang="el-GR" sz="2400" b="1" dirty="0">
            <a:latin typeface="Century" pitchFamily="18" charset="0"/>
          </a:endParaRPr>
        </a:p>
      </dgm:t>
    </dgm:pt>
    <dgm:pt modelId="{D06A5DF9-CF3B-4126-80B8-30C7F3047AE2}" type="parTrans" cxnId="{FE569104-F387-4E7B-8E66-274FF0ED686C}">
      <dgm:prSet/>
      <dgm:spPr/>
      <dgm:t>
        <a:bodyPr/>
        <a:lstStyle/>
        <a:p>
          <a:endParaRPr lang="el-GR"/>
        </a:p>
      </dgm:t>
    </dgm:pt>
    <dgm:pt modelId="{1D086034-23BB-4A2C-8910-00D14E11D620}" type="sibTrans" cxnId="{FE569104-F387-4E7B-8E66-274FF0ED686C}">
      <dgm:prSet/>
      <dgm:spPr/>
      <dgm:t>
        <a:bodyPr/>
        <a:lstStyle/>
        <a:p>
          <a:endParaRPr lang="el-GR"/>
        </a:p>
      </dgm:t>
    </dgm:pt>
    <dgm:pt modelId="{3F428DFA-1CF2-4CAC-840B-756692EE9339}">
      <dgm:prSet phldrT="[Κείμενο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800" b="1" dirty="0" smtClean="0">
              <a:latin typeface="Century" pitchFamily="18" charset="0"/>
            </a:rPr>
            <a:t>ΜΕΣΣΑΙΕΣ </a:t>
          </a:r>
          <a:r>
            <a:rPr lang="el-GR" sz="3000" b="1" dirty="0" smtClean="0">
              <a:latin typeface="Century" pitchFamily="18" charset="0"/>
            </a:rPr>
            <a:t>ΝΟΤΕΣ</a:t>
          </a:r>
        </a:p>
        <a:p>
          <a:r>
            <a:rPr lang="el-GR" sz="2800" b="1" dirty="0" smtClean="0">
              <a:latin typeface="Century" pitchFamily="18" charset="0"/>
            </a:rPr>
            <a:t>(π.χ. νερόλι,30φυλλο)</a:t>
          </a:r>
          <a:endParaRPr lang="el-GR" sz="2800" b="1" dirty="0">
            <a:latin typeface="Century" pitchFamily="18" charset="0"/>
          </a:endParaRPr>
        </a:p>
      </dgm:t>
    </dgm:pt>
    <dgm:pt modelId="{92C07F30-1141-4256-8399-A2051F226B03}" type="parTrans" cxnId="{10933257-75C4-4492-B8FD-BA873C64F585}">
      <dgm:prSet/>
      <dgm:spPr/>
      <dgm:t>
        <a:bodyPr/>
        <a:lstStyle/>
        <a:p>
          <a:endParaRPr lang="el-GR"/>
        </a:p>
      </dgm:t>
    </dgm:pt>
    <dgm:pt modelId="{8B4E8121-F412-42F9-B06E-6A2E7EF8C078}" type="sibTrans" cxnId="{10933257-75C4-4492-B8FD-BA873C64F585}">
      <dgm:prSet/>
      <dgm:spPr/>
      <dgm:t>
        <a:bodyPr/>
        <a:lstStyle/>
        <a:p>
          <a:endParaRPr lang="el-GR"/>
        </a:p>
      </dgm:t>
    </dgm:pt>
    <dgm:pt modelId="{8773B3B1-F357-487E-814C-8FE54BCC3A1C}">
      <dgm:prSet phldrT="[Κείμενο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4000" b="1" dirty="0" smtClean="0">
              <a:latin typeface="Century" pitchFamily="18" charset="0"/>
            </a:rPr>
            <a:t>ΧΑΜΗΛΕΣ ΝΟΤΕΣ</a:t>
          </a:r>
        </a:p>
        <a:p>
          <a:r>
            <a:rPr lang="el-GR" sz="4000" b="1" dirty="0" smtClean="0">
              <a:latin typeface="Century" pitchFamily="18" charset="0"/>
            </a:rPr>
            <a:t>(π.χ. σανδαλόξυλο)</a:t>
          </a:r>
          <a:endParaRPr lang="el-GR" sz="4000" b="1" dirty="0">
            <a:latin typeface="Century" pitchFamily="18" charset="0"/>
          </a:endParaRPr>
        </a:p>
      </dgm:t>
    </dgm:pt>
    <dgm:pt modelId="{C163AADE-829D-497F-8DA4-244678CF14E5}" type="parTrans" cxnId="{26CA45EF-B36F-43E2-BB54-8AEA36422129}">
      <dgm:prSet/>
      <dgm:spPr/>
      <dgm:t>
        <a:bodyPr/>
        <a:lstStyle/>
        <a:p>
          <a:endParaRPr lang="el-GR"/>
        </a:p>
      </dgm:t>
    </dgm:pt>
    <dgm:pt modelId="{BAE7B405-0726-42DF-B577-A6C5D81B66AC}" type="sibTrans" cxnId="{26CA45EF-B36F-43E2-BB54-8AEA36422129}">
      <dgm:prSet/>
      <dgm:spPr/>
      <dgm:t>
        <a:bodyPr/>
        <a:lstStyle/>
        <a:p>
          <a:endParaRPr lang="el-GR"/>
        </a:p>
      </dgm:t>
    </dgm:pt>
    <dgm:pt modelId="{0DE156E8-BF54-4607-B7A8-9D0B8914D969}" type="pres">
      <dgm:prSet presAssocID="{B764EFC1-A9A5-4C0C-9472-522C5E2C012A}" presName="Name0" presStyleCnt="0">
        <dgm:presLayoutVars>
          <dgm:dir/>
          <dgm:animLvl val="lvl"/>
          <dgm:resizeHandles val="exact"/>
        </dgm:presLayoutVars>
      </dgm:prSet>
      <dgm:spPr/>
    </dgm:pt>
    <dgm:pt modelId="{DDC0C09B-84C0-4EC1-8DEA-37A5C13A9CDE}" type="pres">
      <dgm:prSet presAssocID="{3D1E02AB-8832-4E6F-812B-C228E80761FD}" presName="Name8" presStyleCnt="0"/>
      <dgm:spPr/>
    </dgm:pt>
    <dgm:pt modelId="{8BBA5246-0802-48DA-8182-B9E602C71497}" type="pres">
      <dgm:prSet presAssocID="{3D1E02AB-8832-4E6F-812B-C228E80761FD}" presName="level" presStyleLbl="node1" presStyleIdx="0" presStyleCnt="3" custScaleX="101798" custScaleY="8112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CA25C68-FEE9-44C5-B7A7-464C4B8FC7B8}" type="pres">
      <dgm:prSet presAssocID="{3D1E02AB-8832-4E6F-812B-C228E80761F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4287C7B-C506-4EA1-85D8-2CC0F10A8351}" type="pres">
      <dgm:prSet presAssocID="{3F428DFA-1CF2-4CAC-840B-756692EE9339}" presName="Name8" presStyleCnt="0"/>
      <dgm:spPr/>
    </dgm:pt>
    <dgm:pt modelId="{BCFF8930-00E3-42EE-99E0-8FBD8FB08B3F}" type="pres">
      <dgm:prSet presAssocID="{3F428DFA-1CF2-4CAC-840B-756692EE933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0769A2-A9B6-40D0-8B20-46138493C4C2}" type="pres">
      <dgm:prSet presAssocID="{3F428DFA-1CF2-4CAC-840B-756692EE93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F23659E-77EB-47C8-BFAB-2B7E2370C1D8}" type="pres">
      <dgm:prSet presAssocID="{8773B3B1-F357-487E-814C-8FE54BCC3A1C}" presName="Name8" presStyleCnt="0"/>
      <dgm:spPr/>
    </dgm:pt>
    <dgm:pt modelId="{FCCE3B84-408F-4459-929F-42B0AD0551BB}" type="pres">
      <dgm:prSet presAssocID="{8773B3B1-F357-487E-814C-8FE54BCC3A1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6545A84-EE9C-40BB-B16E-FE0A50E8CC7A}" type="pres">
      <dgm:prSet presAssocID="{8773B3B1-F357-487E-814C-8FE54BCC3A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6CA45EF-B36F-43E2-BB54-8AEA36422129}" srcId="{B764EFC1-A9A5-4C0C-9472-522C5E2C012A}" destId="{8773B3B1-F357-487E-814C-8FE54BCC3A1C}" srcOrd="2" destOrd="0" parTransId="{C163AADE-829D-497F-8DA4-244678CF14E5}" sibTransId="{BAE7B405-0726-42DF-B577-A6C5D81B66AC}"/>
    <dgm:cxn modelId="{B4EC1FAC-E421-4C52-9766-799AEE99D785}" type="presOf" srcId="{8773B3B1-F357-487E-814C-8FE54BCC3A1C}" destId="{86545A84-EE9C-40BB-B16E-FE0A50E8CC7A}" srcOrd="1" destOrd="0" presId="urn:microsoft.com/office/officeart/2005/8/layout/pyramid1"/>
    <dgm:cxn modelId="{A37DCDD6-245C-4443-AC2E-8F35A29666D5}" type="presOf" srcId="{3F428DFA-1CF2-4CAC-840B-756692EE9339}" destId="{BCFF8930-00E3-42EE-99E0-8FBD8FB08B3F}" srcOrd="0" destOrd="0" presId="urn:microsoft.com/office/officeart/2005/8/layout/pyramid1"/>
    <dgm:cxn modelId="{63CDF0F6-BB89-494C-8C52-E1DE1988769A}" type="presOf" srcId="{B764EFC1-A9A5-4C0C-9472-522C5E2C012A}" destId="{0DE156E8-BF54-4607-B7A8-9D0B8914D969}" srcOrd="0" destOrd="0" presId="urn:microsoft.com/office/officeart/2005/8/layout/pyramid1"/>
    <dgm:cxn modelId="{158CB8BC-F44C-4940-99E8-0548237E4EB5}" type="presOf" srcId="{3F428DFA-1CF2-4CAC-840B-756692EE9339}" destId="{C50769A2-A9B6-40D0-8B20-46138493C4C2}" srcOrd="1" destOrd="0" presId="urn:microsoft.com/office/officeart/2005/8/layout/pyramid1"/>
    <dgm:cxn modelId="{10933257-75C4-4492-B8FD-BA873C64F585}" srcId="{B764EFC1-A9A5-4C0C-9472-522C5E2C012A}" destId="{3F428DFA-1CF2-4CAC-840B-756692EE9339}" srcOrd="1" destOrd="0" parTransId="{92C07F30-1141-4256-8399-A2051F226B03}" sibTransId="{8B4E8121-F412-42F9-B06E-6A2E7EF8C078}"/>
    <dgm:cxn modelId="{D6C3CE7A-3498-4675-B4D5-E70B35704077}" type="presOf" srcId="{3D1E02AB-8832-4E6F-812B-C228E80761FD}" destId="{5CA25C68-FEE9-44C5-B7A7-464C4B8FC7B8}" srcOrd="1" destOrd="0" presId="urn:microsoft.com/office/officeart/2005/8/layout/pyramid1"/>
    <dgm:cxn modelId="{D6CF2E52-288A-4CC6-A353-455C3F62D00C}" type="presOf" srcId="{3D1E02AB-8832-4E6F-812B-C228E80761FD}" destId="{8BBA5246-0802-48DA-8182-B9E602C71497}" srcOrd="0" destOrd="0" presId="urn:microsoft.com/office/officeart/2005/8/layout/pyramid1"/>
    <dgm:cxn modelId="{2B1528FB-4671-44F1-AB9D-BF69908DE15F}" type="presOf" srcId="{8773B3B1-F357-487E-814C-8FE54BCC3A1C}" destId="{FCCE3B84-408F-4459-929F-42B0AD0551BB}" srcOrd="0" destOrd="0" presId="urn:microsoft.com/office/officeart/2005/8/layout/pyramid1"/>
    <dgm:cxn modelId="{FE569104-F387-4E7B-8E66-274FF0ED686C}" srcId="{B764EFC1-A9A5-4C0C-9472-522C5E2C012A}" destId="{3D1E02AB-8832-4E6F-812B-C228E80761FD}" srcOrd="0" destOrd="0" parTransId="{D06A5DF9-CF3B-4126-80B8-30C7F3047AE2}" sibTransId="{1D086034-23BB-4A2C-8910-00D14E11D620}"/>
    <dgm:cxn modelId="{D9EB9B37-6B23-4035-93EE-772F43DAFEB1}" type="presParOf" srcId="{0DE156E8-BF54-4607-B7A8-9D0B8914D969}" destId="{DDC0C09B-84C0-4EC1-8DEA-37A5C13A9CDE}" srcOrd="0" destOrd="0" presId="urn:microsoft.com/office/officeart/2005/8/layout/pyramid1"/>
    <dgm:cxn modelId="{1385E77E-7757-4BD2-8DEA-FD9D17A9D621}" type="presParOf" srcId="{DDC0C09B-84C0-4EC1-8DEA-37A5C13A9CDE}" destId="{8BBA5246-0802-48DA-8182-B9E602C71497}" srcOrd="0" destOrd="0" presId="urn:microsoft.com/office/officeart/2005/8/layout/pyramid1"/>
    <dgm:cxn modelId="{4BE63B04-528A-426E-9820-3A90F722CBCA}" type="presParOf" srcId="{DDC0C09B-84C0-4EC1-8DEA-37A5C13A9CDE}" destId="{5CA25C68-FEE9-44C5-B7A7-464C4B8FC7B8}" srcOrd="1" destOrd="0" presId="urn:microsoft.com/office/officeart/2005/8/layout/pyramid1"/>
    <dgm:cxn modelId="{F5FD736D-F071-4684-8455-C1F455EA82CE}" type="presParOf" srcId="{0DE156E8-BF54-4607-B7A8-9D0B8914D969}" destId="{04287C7B-C506-4EA1-85D8-2CC0F10A8351}" srcOrd="1" destOrd="0" presId="urn:microsoft.com/office/officeart/2005/8/layout/pyramid1"/>
    <dgm:cxn modelId="{CA266C59-6427-49D4-B750-4904202CE011}" type="presParOf" srcId="{04287C7B-C506-4EA1-85D8-2CC0F10A8351}" destId="{BCFF8930-00E3-42EE-99E0-8FBD8FB08B3F}" srcOrd="0" destOrd="0" presId="urn:microsoft.com/office/officeart/2005/8/layout/pyramid1"/>
    <dgm:cxn modelId="{105478CC-CBB9-48A7-B6FC-E5D6FFD2847F}" type="presParOf" srcId="{04287C7B-C506-4EA1-85D8-2CC0F10A8351}" destId="{C50769A2-A9B6-40D0-8B20-46138493C4C2}" srcOrd="1" destOrd="0" presId="urn:microsoft.com/office/officeart/2005/8/layout/pyramid1"/>
    <dgm:cxn modelId="{0641BAA6-2E7F-4C6D-813E-A60F48F35379}" type="presParOf" srcId="{0DE156E8-BF54-4607-B7A8-9D0B8914D969}" destId="{DF23659E-77EB-47C8-BFAB-2B7E2370C1D8}" srcOrd="2" destOrd="0" presId="urn:microsoft.com/office/officeart/2005/8/layout/pyramid1"/>
    <dgm:cxn modelId="{A294B9C8-FDD7-4271-9E73-85B77C35C05B}" type="presParOf" srcId="{DF23659E-77EB-47C8-BFAB-2B7E2370C1D8}" destId="{FCCE3B84-408F-4459-929F-42B0AD0551BB}" srcOrd="0" destOrd="0" presId="urn:microsoft.com/office/officeart/2005/8/layout/pyramid1"/>
    <dgm:cxn modelId="{68B17BE6-0CE4-458E-95B1-E4439CD5942B}" type="presParOf" srcId="{DF23659E-77EB-47C8-BFAB-2B7E2370C1D8}" destId="{86545A84-EE9C-40BB-B16E-FE0A50E8CC7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28CED4-86A5-4467-BBA8-2A187A6B1661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l-GR"/>
        </a:p>
      </dgm:t>
    </dgm:pt>
    <dgm:pt modelId="{B31CCCCB-2B62-455A-A510-AB46400A5CB9}">
      <dgm:prSet phldrT="[Κείμενο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bliqueTopLeft"/>
          <a:lightRig rig="threePt" dir="t"/>
        </a:scene3d>
      </dgm:spPr>
      <dgm:t>
        <a:bodyPr/>
        <a:lstStyle/>
        <a:p>
          <a:endParaRPr lang="el-GR" dirty="0"/>
        </a:p>
      </dgm:t>
    </dgm:pt>
    <dgm:pt modelId="{C18C72F0-A7F5-45E5-8463-D45F4779D4E0}" type="parTrans" cxnId="{1BE675FA-AA8B-41EB-893A-EE8F43282593}">
      <dgm:prSet/>
      <dgm:spPr/>
      <dgm:t>
        <a:bodyPr/>
        <a:lstStyle/>
        <a:p>
          <a:endParaRPr lang="el-GR"/>
        </a:p>
      </dgm:t>
    </dgm:pt>
    <dgm:pt modelId="{B234F5BC-5B4F-429D-A0AB-7277200E7BC5}" type="sibTrans" cxnId="{1BE675FA-AA8B-41EB-893A-EE8F43282593}">
      <dgm:prSet/>
      <dgm:spPr/>
      <dgm:t>
        <a:bodyPr/>
        <a:lstStyle/>
        <a:p>
          <a:endParaRPr lang="el-GR"/>
        </a:p>
      </dgm:t>
    </dgm:pt>
    <dgm:pt modelId="{1EA51D05-1B17-4B8D-9D1B-F11772B8D34B}" type="pres">
      <dgm:prSet presAssocID="{3F28CED4-86A5-4467-BBA8-2A187A6B16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35CC2CD-B269-4752-BF65-44259C6D63E8}" type="pres">
      <dgm:prSet presAssocID="{B31CCCCB-2B62-455A-A510-AB46400A5CB9}" presName="linNode" presStyleCnt="0"/>
      <dgm:spPr/>
    </dgm:pt>
    <dgm:pt modelId="{9BF7D8AB-9BBF-4BCA-883C-D30532486813}" type="pres">
      <dgm:prSet presAssocID="{B31CCCCB-2B62-455A-A510-AB46400A5CB9}" presName="parentText" presStyleLbl="node1" presStyleIdx="0" presStyleCnt="1" custScaleX="169477" custScaleY="9585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6C04329-0899-438E-8A14-16A91B1797B6}" type="presOf" srcId="{B31CCCCB-2B62-455A-A510-AB46400A5CB9}" destId="{9BF7D8AB-9BBF-4BCA-883C-D30532486813}" srcOrd="0" destOrd="0" presId="urn:microsoft.com/office/officeart/2005/8/layout/vList5"/>
    <dgm:cxn modelId="{A6D7180A-9999-43F9-817A-9F053597CC1D}" type="presOf" srcId="{3F28CED4-86A5-4467-BBA8-2A187A6B1661}" destId="{1EA51D05-1B17-4B8D-9D1B-F11772B8D34B}" srcOrd="0" destOrd="0" presId="urn:microsoft.com/office/officeart/2005/8/layout/vList5"/>
    <dgm:cxn modelId="{1BE675FA-AA8B-41EB-893A-EE8F43282593}" srcId="{3F28CED4-86A5-4467-BBA8-2A187A6B1661}" destId="{B31CCCCB-2B62-455A-A510-AB46400A5CB9}" srcOrd="0" destOrd="0" parTransId="{C18C72F0-A7F5-45E5-8463-D45F4779D4E0}" sibTransId="{B234F5BC-5B4F-429D-A0AB-7277200E7BC5}"/>
    <dgm:cxn modelId="{71293B49-974E-4F66-9DBB-501053CA0ED8}" type="presParOf" srcId="{1EA51D05-1B17-4B8D-9D1B-F11772B8D34B}" destId="{135CC2CD-B269-4752-BF65-44259C6D63E8}" srcOrd="0" destOrd="0" presId="urn:microsoft.com/office/officeart/2005/8/layout/vList5"/>
    <dgm:cxn modelId="{D3108B33-387A-4C22-A8FB-A367395AA1F6}" type="presParOf" srcId="{135CC2CD-B269-4752-BF65-44259C6D63E8}" destId="{9BF7D8AB-9BBF-4BCA-883C-D3053248681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EC1DF6-ACA9-435D-B311-815126F57DEE}">
      <dsp:nvSpPr>
        <dsp:cNvPr id="0" name=""/>
        <dsp:cNvSpPr/>
      </dsp:nvSpPr>
      <dsp:spPr>
        <a:xfrm>
          <a:off x="10297" y="0"/>
          <a:ext cx="2640376" cy="129121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effectLst/>
              <a:latin typeface="Century" pitchFamily="18" charset="0"/>
            </a:rPr>
            <a:t>ΛΑΔΙΑ</a:t>
          </a:r>
          <a:endParaRPr lang="el-GR" sz="2800" b="1" kern="1200" dirty="0">
            <a:effectLst/>
            <a:latin typeface="Century" pitchFamily="18" charset="0"/>
          </a:endParaRPr>
        </a:p>
      </dsp:txBody>
      <dsp:txXfrm>
        <a:off x="10297" y="0"/>
        <a:ext cx="2640376" cy="1291218"/>
      </dsp:txXfrm>
    </dsp:sp>
    <dsp:sp modelId="{7C76F23A-C3CD-4384-AC55-567966D7F3EA}">
      <dsp:nvSpPr>
        <dsp:cNvPr id="0" name=""/>
        <dsp:cNvSpPr/>
      </dsp:nvSpPr>
      <dsp:spPr>
        <a:xfrm>
          <a:off x="4896913" y="0"/>
          <a:ext cx="2579919" cy="126096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latin typeface="Century" pitchFamily="18" charset="0"/>
            </a:rPr>
            <a:t>ΑΙΘΕΡΙΑ ΕΛΑΙΑ</a:t>
          </a:r>
          <a:endParaRPr lang="el-GR" sz="2800" b="1" kern="1200" dirty="0">
            <a:latin typeface="Century" pitchFamily="18" charset="0"/>
          </a:endParaRPr>
        </a:p>
      </dsp:txBody>
      <dsp:txXfrm>
        <a:off x="4896913" y="0"/>
        <a:ext cx="2579919" cy="1260961"/>
      </dsp:txXfrm>
    </dsp:sp>
    <dsp:sp modelId="{EC9DCB48-D7CF-479D-BBB8-23FD000E9F91}">
      <dsp:nvSpPr>
        <dsp:cNvPr id="0" name=""/>
        <dsp:cNvSpPr/>
      </dsp:nvSpPr>
      <dsp:spPr>
        <a:xfrm>
          <a:off x="2160233" y="1512162"/>
          <a:ext cx="3158907" cy="1522309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1" kern="1200" dirty="0" smtClean="0">
              <a:latin typeface="Century" pitchFamily="18" charset="0"/>
            </a:rPr>
            <a:t>ΚΡΕΜΕΣ  &amp; ΓΑΛΑΚΤΩΜΑΤΑ</a:t>
          </a:r>
          <a:endParaRPr lang="el-GR" sz="2500" b="1" kern="1200" dirty="0">
            <a:latin typeface="Century" pitchFamily="18" charset="0"/>
          </a:endParaRPr>
        </a:p>
      </dsp:txBody>
      <dsp:txXfrm>
        <a:off x="2160233" y="1512162"/>
        <a:ext cx="3158907" cy="1522309"/>
      </dsp:txXfrm>
    </dsp:sp>
    <dsp:sp modelId="{B3211ABA-B944-48DA-ABB6-26080FE27EE0}">
      <dsp:nvSpPr>
        <dsp:cNvPr id="0" name=""/>
        <dsp:cNvSpPr/>
      </dsp:nvSpPr>
      <dsp:spPr>
        <a:xfrm>
          <a:off x="21127" y="3223540"/>
          <a:ext cx="2212300" cy="1184147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latin typeface="Century" pitchFamily="18" charset="0"/>
            </a:rPr>
            <a:t>ΠΟΥΔΡΕΣ</a:t>
          </a:r>
          <a:endParaRPr lang="el-GR" sz="2800" b="1" kern="1200" dirty="0">
            <a:latin typeface="Century" pitchFamily="18" charset="0"/>
          </a:endParaRPr>
        </a:p>
      </dsp:txBody>
      <dsp:txXfrm>
        <a:off x="21127" y="3223540"/>
        <a:ext cx="2212300" cy="1184147"/>
      </dsp:txXfrm>
    </dsp:sp>
    <dsp:sp modelId="{AF1BB615-50FD-401C-AE21-ECED4773F5A7}">
      <dsp:nvSpPr>
        <dsp:cNvPr id="0" name=""/>
        <dsp:cNvSpPr/>
      </dsp:nvSpPr>
      <dsp:spPr>
        <a:xfrm>
          <a:off x="5184572" y="3232599"/>
          <a:ext cx="2592281" cy="1191440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latin typeface="Century" pitchFamily="18" charset="0"/>
            </a:rPr>
            <a:t>ΒΑΖΕΛΙΝΗ</a:t>
          </a:r>
          <a:endParaRPr lang="el-GR" sz="2800" b="1" kern="1200" dirty="0">
            <a:latin typeface="Century" pitchFamily="18" charset="0"/>
          </a:endParaRPr>
        </a:p>
      </dsp:txBody>
      <dsp:txXfrm>
        <a:off x="5184572" y="3232599"/>
        <a:ext cx="2592281" cy="11914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659960-051B-4C6E-80DC-E380855CCC6F}">
      <dsp:nvSpPr>
        <dsp:cNvPr id="0" name=""/>
        <dsp:cNvSpPr/>
      </dsp:nvSpPr>
      <dsp:spPr>
        <a:xfrm>
          <a:off x="3487325" y="76274"/>
          <a:ext cx="5222674" cy="20581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>
              <a:latin typeface="Century" pitchFamily="18" charset="0"/>
            </a:rPr>
            <a:t>ΒΙΤΑΜΙΝΕΣ  </a:t>
          </a:r>
          <a:r>
            <a:rPr lang="en-US" sz="2400" kern="1200" dirty="0" smtClean="0">
              <a:latin typeface="Century" pitchFamily="18" charset="0"/>
            </a:rPr>
            <a:t>A,D,E</a:t>
          </a:r>
          <a:endParaRPr lang="el-GR" sz="2400" kern="1200" dirty="0">
            <a:latin typeface="Century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>
              <a:latin typeface="Century" pitchFamily="18" charset="0"/>
            </a:rPr>
            <a:t>ΓΡΗΓΟΡΗ  ΔΙΑΔΕΡΜΙΚΗ ΑΠΟΡΡΟΦΗΣΗ</a:t>
          </a:r>
          <a:endParaRPr lang="el-GR" sz="2400" kern="1200" dirty="0">
            <a:latin typeface="Century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>
              <a:latin typeface="Century" pitchFamily="18" charset="0"/>
            </a:rPr>
            <a:t>ΓΙΑ  ΞΗΡΕΣ  ΕΠΙΔΕΡΜΙΔΕΣ</a:t>
          </a:r>
          <a:endParaRPr lang="el-GR" sz="2400" kern="1200" dirty="0">
            <a:latin typeface="Century" pitchFamily="18" charset="0"/>
          </a:endParaRPr>
        </a:p>
      </dsp:txBody>
      <dsp:txXfrm>
        <a:off x="3487325" y="76274"/>
        <a:ext cx="5222674" cy="2058147"/>
      </dsp:txXfrm>
    </dsp:sp>
    <dsp:sp modelId="{FF0B29B1-9A5D-4BC9-872F-5FB654452EBE}">
      <dsp:nvSpPr>
        <dsp:cNvPr id="0" name=""/>
        <dsp:cNvSpPr/>
      </dsp:nvSpPr>
      <dsp:spPr>
        <a:xfrm>
          <a:off x="2966" y="3"/>
          <a:ext cx="3484359" cy="221068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ΚΑΣΤΟΡΕΛΑΙΟ</a:t>
          </a:r>
          <a:endParaRPr lang="el-GR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</a:endParaRPr>
        </a:p>
      </dsp:txBody>
      <dsp:txXfrm>
        <a:off x="2966" y="3"/>
        <a:ext cx="3484359" cy="2210689"/>
      </dsp:txXfrm>
    </dsp:sp>
    <dsp:sp modelId="{AB66A16E-8D93-4910-B3D1-AFA4479CBE7A}">
      <dsp:nvSpPr>
        <dsp:cNvPr id="0" name=""/>
        <dsp:cNvSpPr/>
      </dsp:nvSpPr>
      <dsp:spPr>
        <a:xfrm>
          <a:off x="3486037" y="2454563"/>
          <a:ext cx="5222674" cy="24419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500" kern="1200" dirty="0" smtClean="0">
              <a:latin typeface="Century" pitchFamily="18" charset="0"/>
            </a:rPr>
            <a:t>ΠΙΕΣΗ  ΑΜΥΓΔΑΛΩΝ</a:t>
          </a:r>
          <a:endParaRPr lang="el-GR" sz="2500" kern="1200" dirty="0">
            <a:latin typeface="Century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500" kern="1200" dirty="0" smtClean="0">
              <a:latin typeface="Century" pitchFamily="18" charset="0"/>
            </a:rPr>
            <a:t>ΜΑΛΑΚΤΙΚΕΣ ΙΔΙΟΤΗΤΕΣ</a:t>
          </a:r>
          <a:endParaRPr lang="el-GR" sz="2500" kern="1200" dirty="0">
            <a:latin typeface="Century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500" kern="1200" dirty="0" smtClean="0">
              <a:latin typeface="Century" pitchFamily="18" charset="0"/>
            </a:rPr>
            <a:t>ΓΙΑ  ΟΛΟΥΣ  ΤΟΥΣ ΤΥΠΟΥΣ  ΔΕΡΜΑΤΟΣ</a:t>
          </a:r>
          <a:endParaRPr lang="el-GR" sz="2500" kern="1200" dirty="0">
            <a:latin typeface="Century" pitchFamily="18" charset="0"/>
          </a:endParaRPr>
        </a:p>
      </dsp:txBody>
      <dsp:txXfrm>
        <a:off x="3486037" y="2454563"/>
        <a:ext cx="5222674" cy="2441976"/>
      </dsp:txXfrm>
    </dsp:sp>
    <dsp:sp modelId="{D501448C-488B-4B3A-98DC-BCF4AA4CCF4C}">
      <dsp:nvSpPr>
        <dsp:cNvPr id="0" name=""/>
        <dsp:cNvSpPr/>
      </dsp:nvSpPr>
      <dsp:spPr>
        <a:xfrm>
          <a:off x="0" y="2457835"/>
          <a:ext cx="3481783" cy="243870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rPr>
            <a:t>ΑΜΥΓΔΑΛΕΛΑΙΟ</a:t>
          </a:r>
          <a:endParaRPr lang="el-GR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</a:endParaRPr>
        </a:p>
      </dsp:txBody>
      <dsp:txXfrm>
        <a:off x="0" y="2457835"/>
        <a:ext cx="3481783" cy="24387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BA5246-0802-48DA-8182-B9E602C71497}">
      <dsp:nvSpPr>
        <dsp:cNvPr id="0" name=""/>
        <dsp:cNvSpPr/>
      </dsp:nvSpPr>
      <dsp:spPr>
        <a:xfrm>
          <a:off x="3006667" y="0"/>
          <a:ext cx="2501319" cy="1475373"/>
        </a:xfrm>
        <a:prstGeom prst="trapezoid">
          <a:avLst>
            <a:gd name="adj" fmla="val 83272"/>
          </a:avLst>
        </a:prstGeom>
        <a:solidFill>
          <a:schemeClr val="accent4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latin typeface="Century" pitchFamily="18" charset="0"/>
            </a:rPr>
            <a:t>ΥΨΗΛΕΣ ΝΟΤΕΣ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latin typeface="Century" pitchFamily="18" charset="0"/>
            </a:rPr>
            <a:t>(π.χ. κιτροειδή)</a:t>
          </a:r>
          <a:endParaRPr lang="el-GR" sz="2400" b="1" kern="1200" dirty="0">
            <a:latin typeface="Century" pitchFamily="18" charset="0"/>
          </a:endParaRPr>
        </a:p>
      </dsp:txBody>
      <dsp:txXfrm>
        <a:off x="3006667" y="0"/>
        <a:ext cx="2501319" cy="1475373"/>
      </dsp:txXfrm>
    </dsp:sp>
    <dsp:sp modelId="{BCFF8930-00E3-42EE-99E0-8FBD8FB08B3F}">
      <dsp:nvSpPr>
        <dsp:cNvPr id="0" name=""/>
        <dsp:cNvSpPr/>
      </dsp:nvSpPr>
      <dsp:spPr>
        <a:xfrm>
          <a:off x="1514378" y="1475373"/>
          <a:ext cx="5485897" cy="1818597"/>
        </a:xfrm>
        <a:prstGeom prst="trapezoid">
          <a:avLst>
            <a:gd name="adj" fmla="val 83272"/>
          </a:avLst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latin typeface="Century" pitchFamily="18" charset="0"/>
            </a:rPr>
            <a:t>ΜΕΣΣΑΙΕΣ </a:t>
          </a:r>
          <a:r>
            <a:rPr lang="el-GR" sz="3000" b="1" kern="1200" dirty="0" smtClean="0">
              <a:latin typeface="Century" pitchFamily="18" charset="0"/>
            </a:rPr>
            <a:t>ΝΟΤΕΣ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latin typeface="Century" pitchFamily="18" charset="0"/>
            </a:rPr>
            <a:t>(π.χ. νερόλι,30φυλλο)</a:t>
          </a:r>
          <a:endParaRPr lang="el-GR" sz="2800" b="1" kern="1200" dirty="0">
            <a:latin typeface="Century" pitchFamily="18" charset="0"/>
          </a:endParaRPr>
        </a:p>
      </dsp:txBody>
      <dsp:txXfrm>
        <a:off x="2474410" y="1475373"/>
        <a:ext cx="3565833" cy="1818597"/>
      </dsp:txXfrm>
    </dsp:sp>
    <dsp:sp modelId="{FCCE3B84-408F-4459-929F-42B0AD0551BB}">
      <dsp:nvSpPr>
        <dsp:cNvPr id="0" name=""/>
        <dsp:cNvSpPr/>
      </dsp:nvSpPr>
      <dsp:spPr>
        <a:xfrm>
          <a:off x="0" y="3293970"/>
          <a:ext cx="8514655" cy="1818597"/>
        </a:xfrm>
        <a:prstGeom prst="trapezoid">
          <a:avLst>
            <a:gd name="adj" fmla="val 83272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b="1" kern="1200" dirty="0" smtClean="0">
              <a:latin typeface="Century" pitchFamily="18" charset="0"/>
            </a:rPr>
            <a:t>ΧΑΜΗΛΕΣ ΝΟΤΕΣ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b="1" kern="1200" dirty="0" smtClean="0">
              <a:latin typeface="Century" pitchFamily="18" charset="0"/>
            </a:rPr>
            <a:t>(π.χ. σανδαλόξυλο)</a:t>
          </a:r>
          <a:endParaRPr lang="el-GR" sz="4000" b="1" kern="1200" dirty="0">
            <a:latin typeface="Century" pitchFamily="18" charset="0"/>
          </a:endParaRPr>
        </a:p>
      </dsp:txBody>
      <dsp:txXfrm>
        <a:off x="1490064" y="3293970"/>
        <a:ext cx="5534525" cy="18185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F7D8AB-9BBF-4BCA-883C-D30532486813}">
      <dsp:nvSpPr>
        <dsp:cNvPr id="0" name=""/>
        <dsp:cNvSpPr/>
      </dsp:nvSpPr>
      <dsp:spPr>
        <a:xfrm>
          <a:off x="1673896" y="100605"/>
          <a:ext cx="5238870" cy="465192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500" kern="1200" dirty="0"/>
        </a:p>
      </dsp:txBody>
      <dsp:txXfrm>
        <a:off x="1673896" y="100605"/>
        <a:ext cx="5238870" cy="4651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FF461-7A74-4BA6-AB53-0047891D6359}" type="datetimeFigureOut">
              <a:rPr lang="el-GR" smtClean="0"/>
              <a:pPr/>
              <a:t>13/2/2012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9EF54-5652-4BC8-8FBD-AC5D495D30A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345D7-2AAD-4C96-8DFA-2879B7F70606}" type="datetimeFigureOut">
              <a:rPr lang="el-GR" smtClean="0"/>
              <a:pPr/>
              <a:t>13/2/2012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612601"/>
            <a:ext cx="5486400" cy="436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91581-DDCF-40DE-A365-F248C337E21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91581-DDCF-40DE-A365-F248C337E212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91581-DDCF-40DE-A365-F248C337E212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73276CB-DAC8-421B-9B63-53D46030C5D8}" type="datetimeFigureOut">
              <a:rPr lang="el-GR" smtClean="0"/>
              <a:pPr/>
              <a:t>13/2/2012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A54CA1-C5A0-43A3-921A-C9D9682687F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76CB-DAC8-421B-9B63-53D46030C5D8}" type="datetimeFigureOut">
              <a:rPr lang="el-GR" smtClean="0"/>
              <a:pPr/>
              <a:t>13/2/2012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4CA1-C5A0-43A3-921A-C9D9682687F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73276CB-DAC8-421B-9B63-53D46030C5D8}" type="datetimeFigureOut">
              <a:rPr lang="el-GR" smtClean="0"/>
              <a:pPr/>
              <a:t>13/2/2012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7A54CA1-C5A0-43A3-921A-C9D9682687F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76CB-DAC8-421B-9B63-53D46030C5D8}" type="datetimeFigureOut">
              <a:rPr lang="el-GR" smtClean="0"/>
              <a:pPr/>
              <a:t>13/2/2012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A54CA1-C5A0-43A3-921A-C9D9682687F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76CB-DAC8-421B-9B63-53D46030C5D8}" type="datetimeFigureOut">
              <a:rPr lang="el-GR" smtClean="0"/>
              <a:pPr/>
              <a:t>13/2/2012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7A54CA1-C5A0-43A3-921A-C9D9682687F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73276CB-DAC8-421B-9B63-53D46030C5D8}" type="datetimeFigureOut">
              <a:rPr lang="el-GR" smtClean="0"/>
              <a:pPr/>
              <a:t>13/2/2012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7A54CA1-C5A0-43A3-921A-C9D9682687F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73276CB-DAC8-421B-9B63-53D46030C5D8}" type="datetimeFigureOut">
              <a:rPr lang="el-GR" smtClean="0"/>
              <a:pPr/>
              <a:t>13/2/2012</a:t>
            </a:fld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7A54CA1-C5A0-43A3-921A-C9D9682687F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76CB-DAC8-421B-9B63-53D46030C5D8}" type="datetimeFigureOut">
              <a:rPr lang="el-GR" smtClean="0"/>
              <a:pPr/>
              <a:t>13/2/2012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A54CA1-C5A0-43A3-921A-C9D9682687F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76CB-DAC8-421B-9B63-53D46030C5D8}" type="datetimeFigureOut">
              <a:rPr lang="el-GR" smtClean="0"/>
              <a:pPr/>
              <a:t>13/2/2012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A54CA1-C5A0-43A3-921A-C9D9682687F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76CB-DAC8-421B-9B63-53D46030C5D8}" type="datetimeFigureOut">
              <a:rPr lang="el-GR" smtClean="0"/>
              <a:pPr/>
              <a:t>13/2/2012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A54CA1-C5A0-43A3-921A-C9D9682687F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73276CB-DAC8-421B-9B63-53D46030C5D8}" type="datetimeFigureOut">
              <a:rPr lang="el-GR" smtClean="0"/>
              <a:pPr/>
              <a:t>13/2/2012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7A54CA1-C5A0-43A3-921A-C9D9682687F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73276CB-DAC8-421B-9B63-53D46030C5D8}" type="datetimeFigureOut">
              <a:rPr lang="el-GR" smtClean="0"/>
              <a:pPr/>
              <a:t>13/2/2012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A54CA1-C5A0-43A3-921A-C9D9682687F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920880" cy="1169640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ΑΙΣΘΗΤΙΚΗ ΣΩΜΑΤΟΣ Ι</a:t>
            </a:r>
            <a:endParaRPr lang="el-GR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339752" y="6021288"/>
            <a:ext cx="6728048" cy="71454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l-GR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ΚΑΛΛΥΝΤΙΚΑ  ΠΡΟΪΟΝΤΑ  ΣΤΗΝ ΗΡΕΜΙΣΤΙΚΗ  ΜΑΛΑΞΗ</a:t>
            </a:r>
            <a:endParaRPr lang="el-GR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026" name="Picture 2" descr="C:\Documents and Settings\Administrator\Επιφάνεια εργασίας\ΕΥΤΥΧΙΑ\ΑΣΠΑΙΤΕ\2η ΠΑΔ\aromatherapy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00808"/>
            <a:ext cx="5760640" cy="3775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ΕΠΙΣΗΣ…</a:t>
            </a:r>
            <a:endParaRPr lang="el-GR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Century" pitchFamily="18" charset="0"/>
              </a:rPr>
              <a:t>ΠΟΙΟΤΗΤΑ  ΕΞΑΡΤΑΤΑΙ: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>
                <a:latin typeface="Century" pitchFamily="18" charset="0"/>
              </a:rPr>
              <a:t>Έδαφος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>
                <a:latin typeface="Century" pitchFamily="18" charset="0"/>
              </a:rPr>
              <a:t>Κλίμα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>
                <a:latin typeface="Century" pitchFamily="18" charset="0"/>
              </a:rPr>
              <a:t>Υψόμετρο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>
                <a:latin typeface="Century" pitchFamily="18" charset="0"/>
              </a:rPr>
              <a:t>Χρόνος  Συγκομιδής</a:t>
            </a:r>
          </a:p>
          <a:p>
            <a:pPr algn="r">
              <a:buNone/>
            </a:pPr>
            <a:endParaRPr lang="el-G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algn="r">
              <a:buNone/>
            </a:pP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ΔΕΝ  ΕΊΝΑΙ  ΛΑΔΙΑ ! ! !</a:t>
            </a:r>
          </a:p>
          <a:p>
            <a:pPr algn="ctr">
              <a:buNone/>
            </a:pP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</a:p>
          <a:p>
            <a:pPr algn="ctr">
              <a:buNone/>
            </a:pPr>
            <a:r>
              <a:rPr lang="el-GR" sz="2800" dirty="0" smtClean="0">
                <a:latin typeface="Century" pitchFamily="18" charset="0"/>
              </a:rPr>
              <a:t>ΠΟΛΥ  ΠΤΗΤΙΚΑ - ΔΕΝ  ΑΦΗΝΟΥΝ  ΛΕΚΕ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ΠΑΔ\2Η ΠΑΔ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618412" cy="577215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bliqueTop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ΠΟΙΑ ΕΙΝΑΙ ΑΥΤΑ;</a:t>
            </a:r>
            <a:endParaRPr lang="el-GR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683568" y="1700808"/>
          <a:ext cx="7776864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EC1DF6-ACA9-435D-B311-815126F57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5EC1DF6-ACA9-435D-B311-815126F57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76F23A-C3CD-4384-AC55-567966D7F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7C76F23A-C3CD-4384-AC55-567966D7F3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9DCB48-D7CF-479D-BBB8-23FD000E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EC9DCB48-D7CF-479D-BBB8-23FD000E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211ABA-B944-48DA-ABB6-26080FE27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B3211ABA-B944-48DA-ABB6-26080FE27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1BB615-50FD-401C-AE21-ECED4773F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AF1BB615-50FD-401C-AE21-ECED4773F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53400" cy="990600"/>
          </a:xfrm>
        </p:spPr>
        <p:txBody>
          <a:bodyPr>
            <a:normAutofit/>
          </a:bodyPr>
          <a:lstStyle/>
          <a:p>
            <a:r>
              <a:rPr lang="el-GR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ΛΑΔΙΑ…</a:t>
            </a:r>
            <a:endParaRPr lang="el-GR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153400" cy="449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l-GR" sz="3300" b="1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</a:rPr>
              <a:t>ΔΙΕΥΚΟΛΥΝΕΙ  ΤΗΝ  ΑΙΣΘΗΤΙΚΟ</a:t>
            </a:r>
          </a:p>
          <a:p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</a:rPr>
              <a:t>ΧΡΗΣΙΜΟΠΟΙΕΙΤΑΙ  ΠΕΡΙΣΣΟΤΕΡΟ</a:t>
            </a:r>
          </a:p>
          <a:p>
            <a:pPr>
              <a:buNone/>
            </a:pPr>
            <a:endParaRPr lang="el-GR" sz="3200" b="1" dirty="0" smtClean="0">
              <a:solidFill>
                <a:schemeClr val="accent1">
                  <a:lumMod val="50000"/>
                </a:schemeClr>
              </a:solidFill>
              <a:latin typeface="Century" pitchFamily="18" charset="0"/>
            </a:endParaRPr>
          </a:p>
          <a:p>
            <a:pPr>
              <a:buNone/>
            </a:pPr>
            <a:r>
              <a:rPr lang="el-GR" sz="3500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</a:rPr>
              <a:t>ΕΙΔΗ:</a:t>
            </a:r>
          </a:p>
          <a:p>
            <a:pPr>
              <a:buFont typeface="Wingdings" pitchFamily="2" charset="2"/>
              <a:buChar char="ü"/>
            </a:pPr>
            <a:r>
              <a:rPr lang="el-GR" sz="3000" b="1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</a:rPr>
              <a:t>ΠΑΡΑΦΙΝΕΛΑΙΟ</a:t>
            </a:r>
          </a:p>
          <a:p>
            <a:pPr>
              <a:buFont typeface="Wingdings" pitchFamily="2" charset="2"/>
              <a:buChar char="ü"/>
            </a:pP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</a:rPr>
              <a:t>BABY </a:t>
            </a:r>
            <a:r>
              <a:rPr lang="el-GR" sz="3000" b="1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</a:rPr>
              <a:t> 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</a:rPr>
              <a:t>OIL</a:t>
            </a:r>
          </a:p>
          <a:p>
            <a:pPr>
              <a:buFont typeface="Wingdings" pitchFamily="2" charset="2"/>
              <a:buChar char="ü"/>
            </a:pPr>
            <a:r>
              <a:rPr lang="el-GR" sz="3000" b="1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</a:rPr>
              <a:t>ΦΥΤΙΚΑ  ΕΛΑΙΑ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ΦΥΤΙΚΑ ΕΛΑΙΑ…</a:t>
            </a:r>
            <a:endParaRPr lang="el-GR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251520" y="1628800"/>
          <a:ext cx="8712967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0B29B1-9A5D-4BC9-872F-5FB654452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F0B29B1-9A5D-4BC9-872F-5FB654452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F0B29B1-9A5D-4BC9-872F-5FB654452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659960-051B-4C6E-80DC-E380855C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A659960-051B-4C6E-80DC-E380855C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A659960-051B-4C6E-80DC-E380855C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01448C-488B-4B3A-98DC-BCF4AA4CC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501448C-488B-4B3A-98DC-BCF4AA4CC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D501448C-488B-4B3A-98DC-BCF4AA4CC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66A16E-8D93-4910-B3D1-AFA4479CB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AB66A16E-8D93-4910-B3D1-AFA4479CB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AB66A16E-8D93-4910-B3D1-AFA4479CB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53400" cy="990600"/>
          </a:xfrm>
        </p:spPr>
        <p:txBody>
          <a:bodyPr>
            <a:normAutofit/>
          </a:bodyPr>
          <a:lstStyle/>
          <a:p>
            <a:r>
              <a:rPr lang="el-GR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ΑΙΘΕΡΙΑ ΕΛΑΙΑ…</a:t>
            </a:r>
            <a:endParaRPr lang="el-GR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712968" cy="482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3600" b="1" i="1" u="sng" dirty="0" smtClean="0">
                <a:latin typeface="Garamond" pitchFamily="18" charset="0"/>
              </a:rPr>
              <a:t>ΑΡΩΜΑΤΟΘΕΡΑΠΕΙΑ</a:t>
            </a:r>
          </a:p>
          <a:p>
            <a:pPr>
              <a:buNone/>
            </a:pPr>
            <a:r>
              <a:rPr lang="el-GR" sz="2800" b="1" dirty="0" smtClean="0">
                <a:latin typeface="Century" pitchFamily="18" charset="0"/>
              </a:rPr>
              <a:t>ΑΙΘΕΡΙΑ  ΕΛΑΙΑ </a:t>
            </a:r>
            <a:endParaRPr lang="el-GR" sz="2800" b="1" dirty="0" smtClean="0">
              <a:latin typeface="Century"/>
            </a:endParaRPr>
          </a:p>
          <a:p>
            <a:pPr>
              <a:buFont typeface="Wingdings" pitchFamily="2" charset="2"/>
              <a:buChar char="q"/>
            </a:pPr>
            <a:r>
              <a:rPr lang="el-GR" sz="2800" dirty="0" smtClean="0">
                <a:latin typeface="Century"/>
              </a:rPr>
              <a:t>ΕΊΝΑΙ  ΣΥΜΠΙΚΝΩΜΕΝΑ</a:t>
            </a:r>
          </a:p>
          <a:p>
            <a:pPr>
              <a:buFont typeface="Wingdings" pitchFamily="2" charset="2"/>
              <a:buChar char="q"/>
            </a:pPr>
            <a:r>
              <a:rPr lang="el-GR" sz="2800" b="1" dirty="0" smtClean="0">
                <a:latin typeface="Century"/>
              </a:rPr>
              <a:t>ΠΑΝΤΑ</a:t>
            </a:r>
            <a:r>
              <a:rPr lang="el-GR" sz="2800" dirty="0" smtClean="0">
                <a:latin typeface="Century"/>
              </a:rPr>
              <a:t>  ΑΝΑΜΙΞΗ  ΜΕ  ΒΑΣΙΚΟ  ΛΑΔΙ</a:t>
            </a:r>
          </a:p>
          <a:p>
            <a:pPr>
              <a:buNone/>
            </a:pPr>
            <a:r>
              <a:rPr lang="el-GR" sz="2800" dirty="0" smtClean="0">
                <a:latin typeface="Century"/>
              </a:rPr>
              <a:t>ΕΦΑΡΜΟΓΗ  ΜΕΣΩ:</a:t>
            </a:r>
          </a:p>
          <a:p>
            <a:pPr>
              <a:buFont typeface="Wingdings" pitchFamily="2" charset="2"/>
              <a:buChar char="q"/>
            </a:pPr>
            <a:r>
              <a:rPr lang="el-GR" sz="2800" b="1" dirty="0" smtClean="0">
                <a:latin typeface="Century"/>
              </a:rPr>
              <a:t>ΜΑΛΑΞΗΣ</a:t>
            </a:r>
          </a:p>
          <a:p>
            <a:pPr>
              <a:buFont typeface="Wingdings" pitchFamily="2" charset="2"/>
              <a:buChar char="q"/>
            </a:pPr>
            <a:r>
              <a:rPr lang="el-GR" sz="2800" dirty="0" smtClean="0">
                <a:latin typeface="Century"/>
              </a:rPr>
              <a:t>ΛΟΥΤΡΟΥ</a:t>
            </a:r>
          </a:p>
          <a:p>
            <a:pPr>
              <a:buFont typeface="Wingdings" pitchFamily="2" charset="2"/>
              <a:buChar char="q"/>
            </a:pPr>
            <a:r>
              <a:rPr lang="el-GR" sz="2800" dirty="0" smtClean="0">
                <a:latin typeface="Century"/>
              </a:rPr>
              <a:t>ΕΙΣΠΟΩΝ</a:t>
            </a:r>
          </a:p>
          <a:p>
            <a:pPr>
              <a:buFont typeface="Wingdings" pitchFamily="2" charset="2"/>
              <a:buChar char="q"/>
            </a:pPr>
            <a:r>
              <a:rPr lang="el-GR" sz="2800" dirty="0" smtClean="0">
                <a:latin typeface="Century"/>
              </a:rPr>
              <a:t>ΑΦΕΨΗΜΑΤΟΣ</a:t>
            </a:r>
            <a:endParaRPr lang="el-GR" sz="2800" dirty="0" smtClean="0">
              <a:latin typeface="Century" pitchFamily="18" charset="0"/>
            </a:endParaRPr>
          </a:p>
          <a:p>
            <a:pPr>
              <a:buNone/>
            </a:pPr>
            <a:endParaRPr lang="el-GR" sz="2800" dirty="0" smtClean="0">
              <a:latin typeface="Garamond" pitchFamily="18" charset="0"/>
            </a:endParaRPr>
          </a:p>
        </p:txBody>
      </p:sp>
      <p:pic>
        <p:nvPicPr>
          <p:cNvPr id="2050" name="Picture 2" descr="C:\Documents and Settings\Administrator\Επιφάνεια εργασίας\ΕΥΤΥΧΙΑ\ΑΣΠΑΙΤΕ\2η ΠΑΔ\aitheria_elai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861048"/>
            <a:ext cx="2780928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l-GR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ΤΡΕΙΣ ΚΑΤΗΓΟΡΙΕΣ…</a:t>
            </a:r>
            <a:br>
              <a:rPr lang="el-GR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el-GR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(ανάλογα την πτητικότητα)</a:t>
            </a:r>
            <a:endParaRPr lang="el-GR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395536" y="1556792"/>
          <a:ext cx="8514655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BA5246-0802-48DA-8182-B9E602C71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BBA5246-0802-48DA-8182-B9E602C71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F8930-00E3-42EE-99E0-8FBD8FB08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CFF8930-00E3-42EE-99E0-8FBD8FB08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CE3B84-408F-4459-929F-42B0AD055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FCCE3B84-408F-4459-929F-42B0AD055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958552"/>
          </a:xfrm>
        </p:spPr>
        <p:txBody>
          <a:bodyPr>
            <a:normAutofit fontScale="90000"/>
          </a:bodyPr>
          <a:lstStyle/>
          <a:p>
            <a:r>
              <a:rPr lang="el-G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ΜΕΘΟΔΟΣ &amp; ΤΡΟΠΟΣ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ΠΑΡΑΛΑΒΗΣ…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784976" cy="4968552"/>
          </a:xfrm>
        </p:spPr>
        <p:txBody>
          <a:bodyPr/>
          <a:lstStyle/>
          <a:p>
            <a:pPr>
              <a:buNone/>
            </a:pPr>
            <a:r>
              <a:rPr lang="el-G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ΜΕΘΟΔΟΙ</a:t>
            </a:r>
          </a:p>
          <a:p>
            <a:r>
              <a:rPr lang="el-GR" sz="2600" dirty="0" smtClean="0">
                <a:latin typeface="Century" pitchFamily="18" charset="0"/>
              </a:rPr>
              <a:t>ΠΕΤΑΛΑ - π.χ. 30φυλλο			</a:t>
            </a:r>
          </a:p>
          <a:p>
            <a:r>
              <a:rPr lang="el-GR" sz="2600" dirty="0" smtClean="0">
                <a:latin typeface="Century" pitchFamily="18" charset="0"/>
              </a:rPr>
              <a:t>ΦΥΛΛΑ - π.χ. ευκάλυπτος</a:t>
            </a:r>
          </a:p>
          <a:p>
            <a:r>
              <a:rPr lang="el-GR" sz="2600" dirty="0" smtClean="0">
                <a:latin typeface="Century" pitchFamily="18" charset="0"/>
              </a:rPr>
              <a:t>ΞΥΛΟ - π.χ. σανδαλόξυλο</a:t>
            </a:r>
          </a:p>
          <a:p>
            <a:r>
              <a:rPr lang="el-GR" sz="2600" dirty="0" smtClean="0">
                <a:latin typeface="Century" pitchFamily="18" charset="0"/>
              </a:rPr>
              <a:t>ΦΡΟΥΤΟ - π.χ. λεμόνι</a:t>
            </a:r>
          </a:p>
          <a:p>
            <a:r>
              <a:rPr lang="el-GR" sz="2600" dirty="0" smtClean="0">
                <a:latin typeface="Century" pitchFamily="18" charset="0"/>
              </a:rPr>
              <a:t>ΡΙΖΕΣ- π.χ. δάφνη</a:t>
            </a:r>
          </a:p>
          <a:p>
            <a:r>
              <a:rPr lang="el-GR" sz="2600" dirty="0" smtClean="0">
                <a:latin typeface="Century" pitchFamily="18" charset="0"/>
              </a:rPr>
              <a:t>ΡΥΤΙΝΗ - π.χ. πεύκο</a:t>
            </a:r>
          </a:p>
          <a:p>
            <a:r>
              <a:rPr lang="el-GR" sz="2600" dirty="0" smtClean="0">
                <a:latin typeface="Century" pitchFamily="18" charset="0"/>
              </a:rPr>
              <a:t>ΚΟΜΜΙ – π.χ. λιβάνι</a:t>
            </a:r>
          </a:p>
          <a:p>
            <a:pPr>
              <a:buNone/>
            </a:pPr>
            <a:endParaRPr lang="el-GR" sz="2600" dirty="0" smtClean="0">
              <a:latin typeface="Century" pitchFamily="18" charset="0"/>
            </a:endParaRPr>
          </a:p>
          <a:p>
            <a:pPr>
              <a:buNone/>
            </a:pPr>
            <a:r>
              <a:rPr lang="el-G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ΤΡΟΠΟΣ  ΠΑΡΑΛΑΒΗΣ  ΜΕΣΩ  ΑΠΟΣΤΑΞΗΣ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ΕΞΑΙΡΕΣΕΙΣ…</a:t>
            </a:r>
            <a:endParaRPr lang="el-GR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8" name="7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179512" y="1600200"/>
          <a:ext cx="8586663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BF7D8AB-9BBF-4BCA-883C-D30532486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9BF7D8AB-9BBF-4BCA-883C-D305324868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ΕΞΑΙΡΕΣΕΙΣ…</a:t>
            </a:r>
            <a:endParaRPr lang="el-GR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4509120"/>
            <a:ext cx="9144000" cy="23488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2800" b="1" dirty="0" smtClean="0">
                <a:latin typeface="Century" pitchFamily="18" charset="0"/>
              </a:rPr>
              <a:t>     ΦΥΛΛΑ                  ΑΝΘΗ                        ΦΛΟΙΟΣ</a:t>
            </a:r>
          </a:p>
          <a:p>
            <a:pPr>
              <a:buFont typeface="Wingdings" pitchFamily="2" charset="2"/>
              <a:buChar char="q"/>
            </a:pPr>
            <a:r>
              <a:rPr lang="el-GR" sz="2800" b="1" dirty="0" smtClean="0">
                <a:latin typeface="Century" pitchFamily="18" charset="0"/>
              </a:rPr>
              <a:t> Παράγονται  3  διαφορετικά  αιθέρια  έλαια. Δηλαδή: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latin typeface="Century" pitchFamily="18" charset="0"/>
              </a:rPr>
              <a:t>Petit Grain</a:t>
            </a:r>
          </a:p>
          <a:p>
            <a:pPr>
              <a:buFont typeface="Wingdings" pitchFamily="2" charset="2"/>
              <a:buChar char="ü"/>
            </a:pPr>
            <a:r>
              <a:rPr lang="el-GR" sz="2800" b="1" dirty="0" smtClean="0">
                <a:latin typeface="Century" pitchFamily="18" charset="0"/>
              </a:rPr>
              <a:t>Νερόλι</a:t>
            </a:r>
          </a:p>
          <a:p>
            <a:pPr>
              <a:buFont typeface="Wingdings" pitchFamily="2" charset="2"/>
              <a:buChar char="ü"/>
            </a:pPr>
            <a:r>
              <a:rPr lang="el-GR" sz="2800" b="1" dirty="0" smtClean="0">
                <a:latin typeface="Century" pitchFamily="18" charset="0"/>
              </a:rPr>
              <a:t>Πορτοκάλι</a:t>
            </a:r>
          </a:p>
        </p:txBody>
      </p:sp>
      <p:pic>
        <p:nvPicPr>
          <p:cNvPr id="1026" name="Picture 2" descr="E:\ΠΑΔ\2Η ΠΑΔ\ανθος πορτοκαλια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04864"/>
            <a:ext cx="3182067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E:\ΠΑΔ\2Η ΠΑΔ\φλοιος πορτοκαλιο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060848"/>
            <a:ext cx="3180184" cy="2385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E:\ΠΑΔ\2Η ΠΑΔ\φυλλα πορτοκαλια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16832"/>
            <a:ext cx="2304256" cy="2504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201</TotalTime>
  <Words>157</Words>
  <Application>Microsoft Office PowerPoint</Application>
  <PresentationFormat>Προβολή στην οθόνη (4:3)</PresentationFormat>
  <Paragraphs>72</Paragraphs>
  <Slides>11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Διάμεσος</vt:lpstr>
      <vt:lpstr>ΑΙΣΘΗΤΙΚΗ ΣΩΜΑΤΟΣ Ι</vt:lpstr>
      <vt:lpstr>ΠΟΙΑ ΕΙΝΑΙ ΑΥΤΑ;</vt:lpstr>
      <vt:lpstr>ΛΑΔΙΑ…</vt:lpstr>
      <vt:lpstr>ΦΥΤΙΚΑ ΕΛΑΙΑ…</vt:lpstr>
      <vt:lpstr>ΑΙΘΕΡΙΑ ΕΛΑΙΑ…</vt:lpstr>
      <vt:lpstr>ΤΡΕΙΣ ΚΑΤΗΓΟΡΙΕΣ…  (ανάλογα την πτητικότητα)</vt:lpstr>
      <vt:lpstr>ΜΕΘΟΔΟΣ &amp; ΤΡΟΠΟΣ ΠΑΡΑΛΑΒΗΣ…</vt:lpstr>
      <vt:lpstr>ΕΞΑΙΡΕΣΕΙΣ…</vt:lpstr>
      <vt:lpstr>ΕΞΑΙΡΕΣΕΙΣ…</vt:lpstr>
      <vt:lpstr>ΕΠΙΣΗΣ…</vt:lpstr>
      <vt:lpstr>Διαφάνεια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ΑΙΣΘΗΤΙΚΗ ΣΩΜΑΤΟΣ Ι</dc:title>
  <dc:creator>ΠΑΤΡΑ 2010</dc:creator>
  <cp:lastModifiedBy>ΠΑΤΡΑ 2010</cp:lastModifiedBy>
  <cp:revision>20</cp:revision>
  <dcterms:created xsi:type="dcterms:W3CDTF">2012-02-10T10:54:04Z</dcterms:created>
  <dcterms:modified xsi:type="dcterms:W3CDTF">2012-02-13T09:01:46Z</dcterms:modified>
</cp:coreProperties>
</file>