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12/22/2023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646187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12/22/2023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719633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12/22/2023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956148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12/22/2023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16258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12/22/2023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122845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12/22/2023</a:t>
            </a:fld>
            <a:endParaRPr lang="en-US" sz="10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411510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12/22/2023</a:t>
            </a:fld>
            <a:endParaRPr lang="en-US" sz="10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966505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12/22/2023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2884930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12/22/2023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4669873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12/22/2023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371180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12/22/2023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2061903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12/22/2023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483405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12/22/2023</a:t>
            </a:fld>
            <a:endParaRPr lang="en-US" sz="1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4936508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12/22/2023</a:t>
            </a:fld>
            <a:endParaRPr lang="en-US" sz="10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450961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12/22/2023</a:t>
            </a:fld>
            <a:endParaRPr lang="en-US" sz="100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5074971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12/22/2023</a:t>
            </a:fld>
            <a:endParaRPr lang="en-US" sz="100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336070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12/22/2023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55102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12/22/2023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06437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Ένα πολύχρωμο φως λαμπτήρας με εικονίδια επιχειρήσεων">
            <a:extLst>
              <a:ext uri="{FF2B5EF4-FFF2-40B4-BE49-F238E27FC236}">
                <a16:creationId xmlns:a16="http://schemas.microsoft.com/office/drawing/2014/main" id="{AC3EA6FD-F577-A135-3C5C-0BEEBAC0E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1455" r="-1" b="8167"/>
          <a:stretch/>
        </p:blipFill>
        <p:spPr>
          <a:xfrm>
            <a:off x="1525" y="10"/>
            <a:ext cx="12188951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CB39540-2BB7-D625-E1B5-67871EE1C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2606" y="1122363"/>
            <a:ext cx="7063739" cy="23876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tx1"/>
                </a:solidFill>
              </a:rPr>
              <a:t>What comes along with excessive use of technology is…..</a:t>
            </a:r>
            <a:endParaRPr lang="el-GR" b="1" i="1" dirty="0">
              <a:solidFill>
                <a:schemeClr val="tx1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B605C87-94E9-C8D9-081C-BED33CF47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2606" y="3602038"/>
            <a:ext cx="7063739" cy="1655762"/>
          </a:xfrm>
        </p:spPr>
        <p:txBody>
          <a:bodyPr>
            <a:normAutofit/>
          </a:bodyPr>
          <a:lstStyle/>
          <a:p>
            <a:endParaRPr lang="el-GR" sz="3600" dirty="0">
              <a:solidFill>
                <a:srgbClr val="FFFFFF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FBCBF41-83F4-D85F-1EAD-3FB95C158717}"/>
              </a:ext>
            </a:extLst>
          </p:cNvPr>
          <p:cNvSpPr/>
          <p:nvPr/>
        </p:nvSpPr>
        <p:spPr>
          <a:xfrm>
            <a:off x="2562606" y="3932793"/>
            <a:ext cx="7122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</a:rPr>
              <a:t>SHORT ATTENTION SPAN</a:t>
            </a:r>
            <a:endParaRPr lang="el-GR" sz="5400" b="0" cap="none" spc="0" dirty="0">
              <a:ln w="0"/>
              <a:solidFill>
                <a:schemeClr val="accent5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890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0E2791-327E-674F-1EB6-382CDEE7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280" y="751298"/>
            <a:ext cx="9076387" cy="112415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WHICH IS: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2C7EA5-DE19-B339-490E-BFD1174E2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inability to stay focused for too long. Usually, younger learners have short attention span and can’t concentrate on a topic for too long.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So, our attention spans (=lasts) for a short amount of time. ( Word origin)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constitutes a direct consequence of excessive exposure to virtual reality, short videos and constant online chatting.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we try to refrain from technology, we feel at a loss. We struggle </a:t>
            </a:r>
            <a:r>
              <a:rPr lang="en-US"/>
              <a:t>to execute activities in </a:t>
            </a:r>
            <a:r>
              <a:rPr lang="en-US" dirty="0"/>
              <a:t>traditional material and focalize on anything not conducted in digital form.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8881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Ιόν</Template>
  <TotalTime>21</TotalTime>
  <Words>113</Words>
  <Application>Microsoft Office PowerPoint</Application>
  <PresentationFormat>Ευρεία οθόνη</PresentationFormat>
  <Paragraphs>7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Ιόν</vt:lpstr>
      <vt:lpstr>What comes along with excessive use of technology is…..</vt:lpstr>
      <vt:lpstr>WHICH IS: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comes along with excessive use of technology is…..</dc:title>
  <dc:creator>Ourania Boutala</dc:creator>
  <cp:lastModifiedBy>Ourania Boutala</cp:lastModifiedBy>
  <cp:revision>1</cp:revision>
  <dcterms:created xsi:type="dcterms:W3CDTF">2023-12-22T10:26:08Z</dcterms:created>
  <dcterms:modified xsi:type="dcterms:W3CDTF">2023-12-22T10:47:35Z</dcterms:modified>
</cp:coreProperties>
</file>