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09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857250" y="366187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971A58-FB2C-4841-8BF7-3A89FED0D3FA}" type="datetimeFigureOut">
              <a:rPr lang="el-GR" smtClean="0"/>
              <a:pPr/>
              <a:t>26/2/2012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7FC3A9-D4E1-4673-9C98-D2627A84C6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6712" y="0"/>
            <a:ext cx="5623560" cy="1043608"/>
          </a:xfrm>
        </p:spPr>
        <p:txBody>
          <a:bodyPr>
            <a:normAutofit/>
          </a:bodyPr>
          <a:lstStyle/>
          <a:p>
            <a:pPr algn="r"/>
            <a:r>
              <a:rPr lang="el-GR" sz="2500" b="1" dirty="0" smtClean="0">
                <a:latin typeface="Times New Roman" pitchFamily="18" charset="0"/>
                <a:cs typeface="Times New Roman" pitchFamily="18" charset="0"/>
              </a:rPr>
              <a:t>ΙΣΤΟΡΙΚΑ ΣΤΟΙΧΕΙΑ</a:t>
            </a:r>
            <a:endParaRPr lang="el-GR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08720" y="1115616"/>
            <a:ext cx="5832648" cy="7488832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Αραβικές χώρες</a:t>
            </a:r>
            <a:r>
              <a:rPr lang="el-GR" sz="1500" b="1" dirty="0" smtClean="0">
                <a:latin typeface="Comic Sans MS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Αποτρίχωση για: - Καλλωπιστικούς σκοπούς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                  - Θέματα υγείας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                  - Θέματα κύρους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Αρχαία Ρώμη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Πρώτο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ξύρισμα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Άφιξη ανδρισμού και  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                ενηλικίωση εφήβου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Μικρά Ασία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«Τελετουργικό»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Παραμονή του γάμου οι γυναίκες έκαναν αποτρίχωση στη νύφη ως ένδειξη καθαριότητας και σεβασμού προς τον σύζυγο.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cap="small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Κυριοτερες Μεθοδοι Αποτρίχωσης Τότε: - Χαλαουα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b="1" cap="small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                                 - Κλωστη  </a:t>
            </a:r>
          </a:p>
          <a:p>
            <a:pPr algn="ctr">
              <a:buClr>
                <a:schemeClr val="tx2">
                  <a:lumMod val="75000"/>
                </a:schemeClr>
              </a:buClr>
            </a:pPr>
            <a:endParaRPr lang="el-GR" sz="1500" b="1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 algn="ctr">
              <a:buClr>
                <a:schemeClr val="tx2">
                  <a:lumMod val="75000"/>
                </a:schemeClr>
              </a:buClr>
              <a:buNone/>
            </a:pPr>
            <a:r>
              <a:rPr lang="el-GR" sz="15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ΞΥΡΙΣΜΑ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Στατιστική 1990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(Αμερική)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92% γυναικών (13+)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endParaRPr lang="el-GR" sz="15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ξύρισμα ποδιών: </a:t>
            </a:r>
            <a:r>
              <a:rPr lang="el-GR" sz="14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- 66% όλο το πόδι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4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                                      - 33% γόνατο &amp; κάτω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                                                 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98% ξύρισμα μασχάλης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r>
              <a:rPr lang="el-GR" sz="1400" dirty="0" smtClean="0">
                <a:latin typeface="Calibri"/>
                <a:ea typeface="GulimChe" pitchFamily="49" charset="-127"/>
                <a:cs typeface="Times New Roman" pitchFamily="18" charset="0"/>
              </a:rPr>
              <a:t>                                                             → 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50% μόνο μπικίνι</a:t>
            </a: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endParaRPr lang="el-GR" sz="14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King Gillette 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n-US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 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Εφευρίσκει το ξυραφάκι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1915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</a:t>
            </a:r>
            <a:r>
              <a:rPr lang="el-GR" sz="1500" b="1" baseline="300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ο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ξυραφάκι για γυναίκες (</a:t>
            </a: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Gillette  - W. Nickerson</a:t>
            </a:r>
            <a:r>
              <a:rPr lang="en-US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)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1975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n-US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</a:t>
            </a:r>
            <a:r>
              <a:rPr lang="el-GR" sz="1500" b="1" baseline="300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ο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γυναικείο ξυραφάκι μιας χρήσης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1995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</a:t>
            </a:r>
            <a:r>
              <a:rPr lang="el-GR" sz="1500" b="1" baseline="300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ο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gel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ξυρίσματος </a:t>
            </a:r>
            <a:endParaRPr lang="en-US" sz="15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  <a:buNone/>
            </a:pPr>
            <a:endParaRPr lang="el-GR" sz="15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1931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Jacob Schick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n-US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ηλεκτρική ξυριστική μηχανή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1940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 </a:t>
            </a: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Remington </a:t>
            </a:r>
            <a:r>
              <a:rPr lang="el-GR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→</a:t>
            </a:r>
            <a:r>
              <a:rPr lang="en-US" sz="1500" dirty="0" smtClean="0">
                <a:latin typeface="Calibri"/>
                <a:ea typeface="GulimChe" pitchFamily="49" charset="-127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1</a:t>
            </a:r>
            <a:r>
              <a:rPr lang="el-GR" sz="1500" b="1" baseline="300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η</a:t>
            </a:r>
            <a:r>
              <a:rPr lang="el-GR" sz="1500" dirty="0" smtClean="0"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 γυναικεία ηλεκτρική ξυριστική μηχανή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l-GR" sz="14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l-GR" sz="1400" dirty="0" smtClean="0">
              <a:latin typeface="Times New Roman" pitchFamily="18" charset="0"/>
              <a:ea typeface="GulimChe" pitchFamily="49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</TotalTime>
  <Words>159</Words>
  <Application>Microsoft Office PowerPoint</Application>
  <PresentationFormat>Προβολή στην οθόνη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Ηλιοστάσιο</vt:lpstr>
      <vt:lpstr>ΙΣΤΟΡΙΚΑ ΣΤΟΙΧΕΙΑ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ΙΣΤΟΡΙΚΑ ΣΤΟΙΧΕΙΑ</dc:title>
  <dc:creator>sonikian eftihia</dc:creator>
  <cp:lastModifiedBy>sonikian eftihia</cp:lastModifiedBy>
  <cp:revision>19</cp:revision>
  <dcterms:created xsi:type="dcterms:W3CDTF">2012-02-04T12:38:15Z</dcterms:created>
  <dcterms:modified xsi:type="dcterms:W3CDTF">2012-02-26T17:29:45Z</dcterms:modified>
</cp:coreProperties>
</file>