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C9E1BF2-0B76-4634-AE18-FDDADDBB7499}" type="datetimeFigureOut">
              <a:rPr lang="el-GR" smtClean="0"/>
              <a:pPr/>
              <a:t>25/6/2021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01B0A7C-1FDC-4D35-ADDA-D24A522967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BF2-0B76-4634-AE18-FDDADDBB7499}" type="datetimeFigureOut">
              <a:rPr lang="el-GR" smtClean="0"/>
              <a:pPr/>
              <a:t>25/6/2021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0A7C-1FDC-4D35-ADDA-D24A522967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BF2-0B76-4634-AE18-FDDADDBB7499}" type="datetimeFigureOut">
              <a:rPr lang="el-GR" smtClean="0"/>
              <a:pPr/>
              <a:t>25/6/2021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0A7C-1FDC-4D35-ADDA-D24A522967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BF2-0B76-4634-AE18-FDDADDBB7499}" type="datetimeFigureOut">
              <a:rPr lang="el-GR" smtClean="0"/>
              <a:pPr/>
              <a:t>25/6/2021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0A7C-1FDC-4D35-ADDA-D24A522967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BF2-0B76-4634-AE18-FDDADDBB7499}" type="datetimeFigureOut">
              <a:rPr lang="el-GR" smtClean="0"/>
              <a:pPr/>
              <a:t>25/6/2021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0A7C-1FDC-4D35-ADDA-D24A522967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BF2-0B76-4634-AE18-FDDADDBB7499}" type="datetimeFigureOut">
              <a:rPr lang="el-GR" smtClean="0"/>
              <a:pPr/>
              <a:t>25/6/2021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0A7C-1FDC-4D35-ADDA-D24A522967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9E1BF2-0B76-4634-AE18-FDDADDBB7499}" type="datetimeFigureOut">
              <a:rPr lang="el-GR" smtClean="0"/>
              <a:pPr/>
              <a:t>25/6/2021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1B0A7C-1FDC-4D35-ADDA-D24A522967C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C9E1BF2-0B76-4634-AE18-FDDADDBB7499}" type="datetimeFigureOut">
              <a:rPr lang="el-GR" smtClean="0"/>
              <a:pPr/>
              <a:t>25/6/2021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01B0A7C-1FDC-4D35-ADDA-D24A522967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BF2-0B76-4634-AE18-FDDADDBB7499}" type="datetimeFigureOut">
              <a:rPr lang="el-GR" smtClean="0"/>
              <a:pPr/>
              <a:t>25/6/2021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0A7C-1FDC-4D35-ADDA-D24A522967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BF2-0B76-4634-AE18-FDDADDBB7499}" type="datetimeFigureOut">
              <a:rPr lang="el-GR" smtClean="0"/>
              <a:pPr/>
              <a:t>25/6/2021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0A7C-1FDC-4D35-ADDA-D24A522967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1BF2-0B76-4634-AE18-FDDADDBB7499}" type="datetimeFigureOut">
              <a:rPr lang="el-GR" smtClean="0"/>
              <a:pPr/>
              <a:t>25/6/2021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0A7C-1FDC-4D35-ADDA-D24A522967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C9E1BF2-0B76-4634-AE18-FDDADDBB7499}" type="datetimeFigureOut">
              <a:rPr lang="el-GR" smtClean="0"/>
              <a:pPr/>
              <a:t>25/6/2021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01B0A7C-1FDC-4D35-ADDA-D24A522967C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Κανονισμοί </a:t>
            </a:r>
            <a:r>
              <a:rPr lang="el-GR" dirty="0" smtClean="0"/>
              <a:t>καλαθοσφαίρισης</a:t>
            </a:r>
            <a:endParaRPr lang="el-GR" dirty="0"/>
          </a:p>
        </p:txBody>
      </p:sp>
      <p:pic>
        <p:nvPicPr>
          <p:cNvPr id="4" name="3 - Θέση περιεχομένου" descr="image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2571744"/>
            <a:ext cx="5072098" cy="328614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Μίνι – Μπάσκετ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Το μίνι μπάσκετ παίζεται με 2 ομάδες, των </a:t>
            </a:r>
            <a:r>
              <a:rPr lang="el-GR" b="1" dirty="0"/>
              <a:t>5 παιχτών η καθεμία.</a:t>
            </a:r>
            <a:endParaRPr lang="el-GR" dirty="0"/>
          </a:p>
          <a:p>
            <a:r>
              <a:rPr lang="el-GR" dirty="0"/>
              <a:t>Δεν μπορείτε να χτυπήσετε </a:t>
            </a:r>
            <a:r>
              <a:rPr lang="el-GR" dirty="0" err="1"/>
              <a:t>κατω</a:t>
            </a:r>
            <a:r>
              <a:rPr lang="el-GR" dirty="0"/>
              <a:t> την μπάλα να την πιάσετε και μετά να την </a:t>
            </a:r>
            <a:r>
              <a:rPr lang="el-GR" dirty="0" err="1"/>
              <a:t>ξαναχτύπησετε</a:t>
            </a:r>
            <a:r>
              <a:rPr lang="el-GR" dirty="0"/>
              <a:t> </a:t>
            </a:r>
          </a:p>
          <a:p>
            <a:r>
              <a:rPr lang="el-GR" dirty="0"/>
              <a:t>Δεν μπορείτε να περπατήσετε ή να τρέξετε κρατώντας την μπάλα στα χέρια </a:t>
            </a:r>
            <a:r>
              <a:rPr lang="el-GR" dirty="0" err="1"/>
              <a:t>σας.Μπορούμε</a:t>
            </a:r>
            <a:r>
              <a:rPr lang="el-GR" dirty="0"/>
              <a:t> να </a:t>
            </a:r>
            <a:r>
              <a:rPr lang="el-GR" b="1" dirty="0"/>
              <a:t>περπατάμε μόνο χτυπώντας την μπάλα με ένα χέρι.</a:t>
            </a:r>
            <a:endParaRPr lang="el-GR" dirty="0"/>
          </a:p>
          <a:p>
            <a:r>
              <a:rPr lang="el-GR" dirty="0"/>
              <a:t>Κάθε ομάδα αποτελείται από</a:t>
            </a:r>
            <a:r>
              <a:rPr lang="el-GR" b="1" dirty="0"/>
              <a:t> 12 μέλη</a:t>
            </a:r>
            <a:r>
              <a:rPr lang="el-GR" dirty="0"/>
              <a:t>, 5 παίχτες μέσα στο γήπεδο και οι υπόλοιποι στον πάγκο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Μίνι – Μπάσκετ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Οι διαστάσεις του γηπέδου είναι </a:t>
            </a:r>
            <a:r>
              <a:rPr lang="el-GR" dirty="0" err="1"/>
              <a:t>μικροτερες</a:t>
            </a:r>
            <a:r>
              <a:rPr lang="el-GR" dirty="0"/>
              <a:t> από το </a:t>
            </a:r>
            <a:r>
              <a:rPr lang="el-GR" dirty="0" err="1"/>
              <a:t>κανονικό.Η</a:t>
            </a:r>
            <a:r>
              <a:rPr lang="el-GR" dirty="0"/>
              <a:t> γραμμή των ελεύθερων βολών πρέπει να απέχει </a:t>
            </a:r>
            <a:r>
              <a:rPr lang="el-GR" b="1" dirty="0"/>
              <a:t>4 μέτρα.</a:t>
            </a:r>
            <a:endParaRPr lang="el-GR" dirty="0"/>
          </a:p>
          <a:p>
            <a:r>
              <a:rPr lang="el-GR" b="1" dirty="0"/>
              <a:t>Δεν είναι η γραμμή των 3 </a:t>
            </a:r>
            <a:r>
              <a:rPr lang="el-GR" b="1" dirty="0" err="1"/>
              <a:t>πόντων,</a:t>
            </a:r>
            <a:r>
              <a:rPr lang="el-GR" dirty="0" err="1"/>
              <a:t>όπως</a:t>
            </a:r>
            <a:r>
              <a:rPr lang="el-GR" dirty="0"/>
              <a:t> είναι στο </a:t>
            </a:r>
            <a:r>
              <a:rPr lang="el-GR" dirty="0" smtClean="0"/>
              <a:t>επαγγελματικό</a:t>
            </a:r>
            <a:endParaRPr lang="el-GR" dirty="0"/>
          </a:p>
          <a:p>
            <a:r>
              <a:rPr lang="el-GR" dirty="0"/>
              <a:t>Το ύψος της </a:t>
            </a:r>
            <a:r>
              <a:rPr lang="el-GR" dirty="0" err="1"/>
              <a:t>μπασκέτας</a:t>
            </a:r>
            <a:r>
              <a:rPr lang="el-GR" dirty="0"/>
              <a:t> είναι</a:t>
            </a:r>
            <a:r>
              <a:rPr lang="el-GR" b="1" dirty="0"/>
              <a:t> 2.60m </a:t>
            </a:r>
            <a:r>
              <a:rPr lang="el-GR" dirty="0"/>
              <a:t>για παιδιά κάτω των 12 ετών</a:t>
            </a:r>
          </a:p>
          <a:p>
            <a:r>
              <a:rPr lang="el-GR" dirty="0"/>
              <a:t>Κάθε ομάδα έχει </a:t>
            </a:r>
            <a:r>
              <a:rPr lang="el-GR" b="1" dirty="0"/>
              <a:t>έναν αρχηγό</a:t>
            </a:r>
            <a:r>
              <a:rPr lang="el-GR" dirty="0"/>
              <a:t> από τους αγωνιζόμενους παίχτες.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Μίνι – Μπάσκετ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Η άμυνα ζώνης είναι απαγορευμένη </a:t>
            </a:r>
            <a:r>
              <a:rPr lang="el-GR" dirty="0"/>
              <a:t>στο μίνι μπάσκετ</a:t>
            </a:r>
          </a:p>
          <a:p>
            <a:r>
              <a:rPr lang="el-GR" dirty="0"/>
              <a:t>Το παιχνίδι χωρίζεται σε 2 ημίχρονα και κάθε ημίχρονο αποτελείται από </a:t>
            </a:r>
            <a:r>
              <a:rPr lang="el-GR" b="1" dirty="0"/>
              <a:t>2 δεκάλεπτα </a:t>
            </a:r>
            <a:r>
              <a:rPr lang="el-GR" dirty="0"/>
              <a:t>(περιόδους)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Μίνι – Μπάσκετ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Μεταξύ των 10λεπτών υπάρχει ανάπαυλα των</a:t>
            </a:r>
            <a:r>
              <a:rPr lang="el-GR" b="1" dirty="0"/>
              <a:t> 2 </a:t>
            </a:r>
            <a:r>
              <a:rPr lang="el-GR" b="1" dirty="0" err="1"/>
              <a:t>λεπτών</a:t>
            </a:r>
            <a:r>
              <a:rPr lang="el-GR" dirty="0" err="1"/>
              <a:t>,ενω</a:t>
            </a:r>
            <a:r>
              <a:rPr lang="el-GR" dirty="0"/>
              <a:t> στο ημίχρονο η ανάπαυλα είναι </a:t>
            </a:r>
            <a:r>
              <a:rPr lang="el-GR" b="1" dirty="0"/>
              <a:t>10 λεπτά</a:t>
            </a:r>
            <a:endParaRPr lang="el-GR" dirty="0"/>
          </a:p>
          <a:p>
            <a:r>
              <a:rPr lang="el-GR" b="1" dirty="0"/>
              <a:t>Ο χρόνος είναι μεικτός,</a:t>
            </a:r>
            <a:r>
              <a:rPr lang="el-GR" dirty="0"/>
              <a:t> δηλαδή δεν υπάρχει διακοπή σε κάθε σφύριγμα του διαιτητή</a:t>
            </a:r>
          </a:p>
          <a:p>
            <a:r>
              <a:rPr lang="el-GR" dirty="0"/>
              <a:t>Το παιχνίδι ξεκινάει με </a:t>
            </a:r>
            <a:r>
              <a:rPr lang="el-GR" b="1" dirty="0" err="1"/>
              <a:t>τζάμπολ</a:t>
            </a:r>
            <a:r>
              <a:rPr lang="el-GR" b="1" dirty="0"/>
              <a:t> </a:t>
            </a:r>
            <a:r>
              <a:rPr lang="el-GR" dirty="0"/>
              <a:t>στον κεντρικό </a:t>
            </a:r>
            <a:r>
              <a:rPr lang="el-GR" dirty="0" err="1"/>
              <a:t>κύκλο,ενώ</a:t>
            </a:r>
            <a:r>
              <a:rPr lang="el-GR" dirty="0"/>
              <a:t> οι υπόλοιποι παίχτες βρίσκονται εκτός της περιμέτρου του κύκλου</a:t>
            </a:r>
          </a:p>
          <a:p>
            <a:r>
              <a:rPr lang="el-GR" dirty="0"/>
              <a:t>Σε όλες τις άλλες περιπτώσεις διεκδίκησης, ισχύει  ο κανόνας της</a:t>
            </a:r>
            <a:r>
              <a:rPr lang="el-GR" b="1" dirty="0"/>
              <a:t> εναλλασσόμενης κατοχής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Μίνι – Μπάσκετ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Στο β' ημίχρονο οι ομάδες</a:t>
            </a:r>
            <a:r>
              <a:rPr lang="el-GR" b="1" dirty="0"/>
              <a:t> αλλάζουν καλάθια</a:t>
            </a:r>
            <a:endParaRPr lang="el-GR" dirty="0"/>
          </a:p>
          <a:p>
            <a:r>
              <a:rPr lang="el-GR" dirty="0"/>
              <a:t>Μετά από κάθε καλάθι, η αντίπαλη ομάδα πρέπει να επαναφέρει την μπάλα στο γήπεδο μέσα </a:t>
            </a:r>
            <a:r>
              <a:rPr lang="el-GR" b="1" dirty="0"/>
              <a:t>σε 8 δευτερόλεπτα</a:t>
            </a:r>
            <a:r>
              <a:rPr lang="el-GR" dirty="0"/>
              <a:t> από οποιοδήποτε σημείο πίσω από την τελική γραμμή</a:t>
            </a:r>
          </a:p>
          <a:p>
            <a:r>
              <a:rPr lang="el-GR" dirty="0"/>
              <a:t>Κάθε παίχτης πρέπει να παίξει σε 2 </a:t>
            </a:r>
            <a:r>
              <a:rPr lang="el-GR" dirty="0" err="1"/>
              <a:t>περιόδους,εκτός</a:t>
            </a:r>
            <a:r>
              <a:rPr lang="el-GR" dirty="0"/>
              <a:t> εάν ένας παίχτης τραυματιστεί ή κάνει 5 φάουλ και βγει εκτός παιχνιδιού.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Μίνι – Μπάσκετ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Αν το αποτέλεσμα είναι ισοπαλία μετά την λήξη της 4ης </a:t>
            </a:r>
            <a:r>
              <a:rPr lang="el-GR" dirty="0" err="1"/>
              <a:t>περιόδου,δίδεται</a:t>
            </a:r>
            <a:r>
              <a:rPr lang="el-GR" dirty="0"/>
              <a:t> </a:t>
            </a:r>
            <a:r>
              <a:rPr lang="el-GR" b="1" dirty="0"/>
              <a:t>επιπλέον χρόνος 5 </a:t>
            </a:r>
            <a:r>
              <a:rPr lang="el-GR" b="1" dirty="0" err="1"/>
              <a:t>λεπτών.</a:t>
            </a:r>
            <a:r>
              <a:rPr lang="el-GR" dirty="0" err="1"/>
              <a:t>Αυτό</a:t>
            </a:r>
            <a:r>
              <a:rPr lang="el-GR" dirty="0"/>
              <a:t> μπορεί να επαναληφθεί μέχρι να υπάρχει νικήτρια ομάδα.</a:t>
            </a:r>
          </a:p>
          <a:p>
            <a:r>
              <a:rPr lang="el-GR" dirty="0"/>
              <a:t>Ένας παίχτης αν κάνει  </a:t>
            </a:r>
            <a:r>
              <a:rPr lang="el-GR" b="1" dirty="0"/>
              <a:t>5 φάουλ</a:t>
            </a:r>
            <a:r>
              <a:rPr lang="el-GR" dirty="0"/>
              <a:t> βγαίνει  εκτός παιχνιδιού.</a:t>
            </a:r>
          </a:p>
          <a:p>
            <a:r>
              <a:rPr lang="el-GR" dirty="0"/>
              <a:t>Τέλος σε όλες τις υπόλοιπες περιπτώσεις, ισχύουν </a:t>
            </a:r>
            <a:r>
              <a:rPr lang="el-GR" b="1" dirty="0"/>
              <a:t>οι κανονισμοί της  FIBA (</a:t>
            </a:r>
            <a:r>
              <a:rPr lang="el-GR" dirty="0"/>
              <a:t>ότι ισχύει δηλαδή και στο μπάσκετ το επαγγελματικό)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</TotalTime>
  <Words>74</Words>
  <Application>Microsoft Office PowerPoint</Application>
  <PresentationFormat>Προβολή στην οθόνη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Αστικό</vt:lpstr>
      <vt:lpstr>    Κανονισμοί καλαθοσφαίρισης</vt:lpstr>
      <vt:lpstr>Μίνι – Μπάσκετ</vt:lpstr>
      <vt:lpstr>Μίνι – Μπάσκετ</vt:lpstr>
      <vt:lpstr>Μίνι – Μπάσκετ</vt:lpstr>
      <vt:lpstr>Μίνι – Μπάσκετ</vt:lpstr>
      <vt:lpstr>Μίνι – Μπάσκετ</vt:lpstr>
      <vt:lpstr>Μίνι – Μπάσκετ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Κανονισμοί καλαθοσφαίρισης</dc:title>
  <dc:creator>mpapt</dc:creator>
  <cp:lastModifiedBy>mpapt</cp:lastModifiedBy>
  <cp:revision>2</cp:revision>
  <dcterms:created xsi:type="dcterms:W3CDTF">2021-06-25T06:26:46Z</dcterms:created>
  <dcterms:modified xsi:type="dcterms:W3CDTF">2021-06-25T11:37:45Z</dcterms:modified>
</cp:coreProperties>
</file>