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EEFC-232F-43DE-BAD4-15AB6432EF6C}" type="datetimeFigureOut">
              <a:rPr lang="el-GR" smtClean="0"/>
              <a:t>7/1/2013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BEFAF20-0F70-49D0-ACBC-B15D45B5B3F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EEFC-232F-43DE-BAD4-15AB6432EF6C}" type="datetimeFigureOut">
              <a:rPr lang="el-GR" smtClean="0"/>
              <a:t>7/1/2013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AF20-0F70-49D0-ACBC-B15D45B5B3F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EEFC-232F-43DE-BAD4-15AB6432EF6C}" type="datetimeFigureOut">
              <a:rPr lang="el-GR" smtClean="0"/>
              <a:t>7/1/2013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AF20-0F70-49D0-ACBC-B15D45B5B3F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EEFC-232F-43DE-BAD4-15AB6432EF6C}" type="datetimeFigureOut">
              <a:rPr lang="el-GR" smtClean="0"/>
              <a:t>7/1/2013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BEFAF20-0F70-49D0-ACBC-B15D45B5B3F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EEFC-232F-43DE-BAD4-15AB6432EF6C}" type="datetimeFigureOut">
              <a:rPr lang="el-GR" smtClean="0"/>
              <a:t>7/1/2013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AF20-0F70-49D0-ACBC-B15D45B5B3F0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EEFC-232F-43DE-BAD4-15AB6432EF6C}" type="datetimeFigureOut">
              <a:rPr lang="el-GR" smtClean="0"/>
              <a:t>7/1/2013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AF20-0F70-49D0-ACBC-B15D45B5B3F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EEFC-232F-43DE-BAD4-15AB6432EF6C}" type="datetimeFigureOut">
              <a:rPr lang="el-GR" smtClean="0"/>
              <a:t>7/1/2013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BEFAF20-0F70-49D0-ACBC-B15D45B5B3F0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EEFC-232F-43DE-BAD4-15AB6432EF6C}" type="datetimeFigureOut">
              <a:rPr lang="el-GR" smtClean="0"/>
              <a:t>7/1/2013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AF20-0F70-49D0-ACBC-B15D45B5B3F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EEFC-232F-43DE-BAD4-15AB6432EF6C}" type="datetimeFigureOut">
              <a:rPr lang="el-GR" smtClean="0"/>
              <a:t>7/1/2013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AF20-0F70-49D0-ACBC-B15D45B5B3F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EEFC-232F-43DE-BAD4-15AB6432EF6C}" type="datetimeFigureOut">
              <a:rPr lang="el-GR" smtClean="0"/>
              <a:t>7/1/2013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AF20-0F70-49D0-ACBC-B15D45B5B3F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EEFC-232F-43DE-BAD4-15AB6432EF6C}" type="datetimeFigureOut">
              <a:rPr lang="el-GR" smtClean="0"/>
              <a:t>7/1/2013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AF20-0F70-49D0-ACBC-B15D45B5B3F0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F00EEFC-232F-43DE-BAD4-15AB6432EF6C}" type="datetimeFigureOut">
              <a:rPr lang="el-GR" smtClean="0"/>
              <a:t>7/1/2013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BEFAF20-0F70-49D0-ACBC-B15D45B5B3F0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ΙΣΤΟΡΙΚΗ ΑΝΑΔΡΟΜΗ ΜΕΤΑΓΓΙΣΗΣ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r>
              <a:rPr lang="el-GR" dirty="0"/>
              <a:t>1492     1</a:t>
            </a:r>
            <a:r>
              <a:rPr lang="el-GR" baseline="30000" dirty="0"/>
              <a:t>η</a:t>
            </a:r>
            <a:r>
              <a:rPr lang="el-GR" dirty="0"/>
              <a:t> ΜΕΤΑΓΓΙΣΗ</a:t>
            </a:r>
          </a:p>
          <a:p>
            <a:r>
              <a:rPr lang="el-GR" dirty="0"/>
              <a:t>1615     ΠΕΡΙΓΡΑΦΗ ΤΕΧΝΙΚΗΣ ΜΕΤΑΓΓΙΣΗΣ</a:t>
            </a:r>
          </a:p>
          <a:p>
            <a:r>
              <a:rPr lang="el-GR" dirty="0"/>
              <a:t>1628      ΑΝΑΚΑΛΥΨΗ  ΚΥΚΛΟΦΟΡΙΑΣ ΤΟΥ ΑΙΜΑΤΟΣ</a:t>
            </a:r>
          </a:p>
          <a:p>
            <a:r>
              <a:rPr lang="el-GR" dirty="0"/>
              <a:t>1657     ΣΥΣΚΕΥΗ ΕΝΔΟΦΛΕΒΙΑΣ ΧΟΡΗΓΗΣΗΣ</a:t>
            </a:r>
          </a:p>
          <a:p>
            <a:r>
              <a:rPr lang="el-GR" dirty="0"/>
              <a:t>1667     ΜΕΤΑΓΓΙΣΗ ΑΠΟ ΑΡΝΙ ΣΕ ΑΝΘΡΩΠΟ</a:t>
            </a:r>
          </a:p>
          <a:p>
            <a:r>
              <a:rPr lang="el-GR" dirty="0"/>
              <a:t>1668     ΘΕΡΑΠΕΙΑ ΑΠΟ ΛΕΠΡΑ ΑΠΟ ΑΡΝΙ</a:t>
            </a:r>
          </a:p>
          <a:p>
            <a:r>
              <a:rPr lang="el-GR" dirty="0"/>
              <a:t>1818     ΛΟΝΔΙΝΟ 1</a:t>
            </a:r>
            <a:r>
              <a:rPr lang="el-GR" baseline="30000" dirty="0"/>
              <a:t>η</a:t>
            </a:r>
            <a:r>
              <a:rPr lang="el-GR" dirty="0"/>
              <a:t> ΜΕΤΑΓΓΙΣΗ</a:t>
            </a:r>
          </a:p>
          <a:p>
            <a:r>
              <a:rPr lang="el-GR" dirty="0"/>
              <a:t>1874     ΜΕΤΑΓΓΙΣΗ ΖΩΙΚΟΥ </a:t>
            </a:r>
            <a:r>
              <a:rPr lang="el-GR" dirty="0" smtClean="0"/>
              <a:t>ΑΙΜΑΤΟΣ-ΜΕΤΑΓΓΙΣΗ </a:t>
            </a:r>
            <a:r>
              <a:rPr lang="el-GR" dirty="0"/>
              <a:t>ΓΑΛΑΚΤΟΣ</a:t>
            </a:r>
          </a:p>
          <a:p>
            <a:r>
              <a:rPr lang="el-GR" dirty="0"/>
              <a:t>1884    ΜΕΤΑΓΓΙΣΗ ΜΕ ΑΡΜΥΡΑ ΥΓΡΑ</a:t>
            </a:r>
          </a:p>
          <a:p>
            <a:r>
              <a:rPr lang="el-GR" dirty="0"/>
              <a:t>1901    ΟΜΑΔΕΣ ΑΙΜΑΤΟΣ</a:t>
            </a:r>
          </a:p>
          <a:p>
            <a:r>
              <a:rPr lang="el-GR" dirty="0"/>
              <a:t>1917    ΕΛΛΑΔΑ  1</a:t>
            </a:r>
            <a:r>
              <a:rPr lang="el-GR" baseline="30000" dirty="0"/>
              <a:t>η</a:t>
            </a:r>
            <a:r>
              <a:rPr lang="el-GR" dirty="0"/>
              <a:t> ΜΕΤΑΓΓΙΣΗ</a:t>
            </a:r>
          </a:p>
          <a:p>
            <a:r>
              <a:rPr lang="el-GR" dirty="0"/>
              <a:t>1937    ΠΡΩΤΗ ΤΡΑΠΕΖΑ ΑΙΜΑΤΟΣ-ΣΙΚΑΓΟ</a:t>
            </a:r>
          </a:p>
          <a:p>
            <a:r>
              <a:rPr lang="el-GR" dirty="0"/>
              <a:t>1935    ΑΙΜΟΔΟΣΙΑ Ε.Ε.Σ.</a:t>
            </a:r>
          </a:p>
          <a:p>
            <a:r>
              <a:rPr lang="el-GR" dirty="0"/>
              <a:t>1939    ΜΕΤΑΓΓΙΣΗ ΣΤΟ ΛΑΙΚΟ ΝΟΣΟΚΟΜΕΙΟ</a:t>
            </a:r>
          </a:p>
          <a:p>
            <a:r>
              <a:rPr lang="el-GR" dirty="0"/>
              <a:t>1974    ΑΜΟΙΒΟΜΕΝΟ ΑΙΜΑ</a:t>
            </a:r>
          </a:p>
          <a:p>
            <a:r>
              <a:rPr lang="el-GR" dirty="0"/>
              <a:t>1979 ΚΑΙ ΜΕΤΑ =&gt;ΕΘΕΛΟΝΤΙΚΗ ΑΙΜΟΔΟΣΙΑ</a:t>
            </a:r>
          </a:p>
          <a:p>
            <a:r>
              <a:rPr lang="el-GR" dirty="0"/>
              <a:t> </a:t>
            </a:r>
          </a:p>
          <a:p>
            <a:endParaRPr lang="el-GR" dirty="0"/>
          </a:p>
        </p:txBody>
      </p:sp>
      <p:pic>
        <p:nvPicPr>
          <p:cNvPr id="4" name="3 - Εικόνα" descr="G:\αρχείο λήψης.jpg"/>
          <p:cNvPicPr/>
          <p:nvPr/>
        </p:nvPicPr>
        <p:blipFill>
          <a:blip r:embed="rId2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286512" y="1643050"/>
            <a:ext cx="2352674" cy="2143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- Εικόνα" descr="G:\μεταγγιση αιματοσ.jpg"/>
          <p:cNvPicPr/>
          <p:nvPr/>
        </p:nvPicPr>
        <p:blipFill>
          <a:blip r:embed="rId3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215074" y="4071942"/>
            <a:ext cx="2505075" cy="21145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</TotalTime>
  <Words>74</Words>
  <Application>Microsoft Office PowerPoint</Application>
  <PresentationFormat>Προβολή στην οθόνη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Διαστημικό</vt:lpstr>
      <vt:lpstr>ΙΣΤΟΡΙΚΗ ΑΝΑΔΡΟΜΗ ΜΕΤΑΓΓΙΣΗΣ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ΙΣΤΟΡΙΚΗ ΑΝΑΔΡΟΜΗ ΜΕΤΑΓΓΙΣΗΣ</dc:title>
  <dc:creator>ΒΙΟΛΕΤΑ</dc:creator>
  <cp:lastModifiedBy>ΒΙΟΛΕΤΑ</cp:lastModifiedBy>
  <cp:revision>1</cp:revision>
  <dcterms:created xsi:type="dcterms:W3CDTF">2013-01-07T09:32:45Z</dcterms:created>
  <dcterms:modified xsi:type="dcterms:W3CDTF">2013-01-07T09:41:00Z</dcterms:modified>
</cp:coreProperties>
</file>