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40F9-E517-49BA-9163-AAFF8A57C4BD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87D0-F28B-4860-924A-E866BDCEF7D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857232"/>
            <a:ext cx="8543956" cy="578647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endParaRPr lang="en-US" sz="3400" dirty="0" smtClean="0">
              <a:latin typeface="Arial Black" pitchFamily="34" charset="0"/>
            </a:endParaRPr>
          </a:p>
          <a:p>
            <a:pPr>
              <a:buNone/>
            </a:pPr>
            <a:endParaRPr lang="en-US" sz="3400" dirty="0" smtClean="0">
              <a:latin typeface="Arial Black" pitchFamily="34" charset="0"/>
            </a:endParaRPr>
          </a:p>
          <a:p>
            <a:pPr>
              <a:buNone/>
            </a:pPr>
            <a:endParaRPr lang="el-GR" sz="34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 1) Αναφέρατε τρεις κατηγορίες ρυπαντών</a:t>
            </a: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       α)……………………………..,β)……………………………,γ)………………………</a:t>
            </a:r>
          </a:p>
          <a:p>
            <a:pPr>
              <a:buNone/>
            </a:pPr>
            <a:endParaRPr lang="el-GR" sz="3400" dirty="0" smtClean="0">
              <a:latin typeface="Arial Black" pitchFamily="34" charset="0"/>
            </a:endParaRPr>
          </a:p>
          <a:p>
            <a:pPr>
              <a:buNone/>
            </a:pPr>
            <a:endParaRPr lang="el-GR" sz="3400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sz="3400" dirty="0" smtClean="0">
                <a:latin typeface="Arial Black" pitchFamily="34" charset="0"/>
              </a:rPr>
              <a:t> 2) Αναφέρατε ένα δείκτη ποιότητας νερού για το πόσιμο νερό και το νερό   κολύμβησης.</a:t>
            </a: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endParaRPr lang="el-GR" sz="3400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sz="3400" dirty="0" smtClean="0">
                <a:latin typeface="Arial Black" pitchFamily="34" charset="0"/>
              </a:rPr>
              <a:t> 3) Ποια από τα παρακάτω χημικά στοιχεία ανήκουν στα βαρέα μέταλλα</a:t>
            </a: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  </a:t>
            </a: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Να (Νάτριο)</a:t>
            </a:r>
          </a:p>
          <a:p>
            <a:pPr>
              <a:buNone/>
            </a:pPr>
            <a:r>
              <a:rPr lang="en-US" sz="3400" dirty="0" smtClean="0">
                <a:latin typeface="Berlin Sans FB Demi" pitchFamily="34" charset="0"/>
              </a:rPr>
              <a:t>Cu </a:t>
            </a:r>
            <a:r>
              <a:rPr lang="el-GR" sz="3400" dirty="0" smtClean="0">
                <a:latin typeface="Arial Black" pitchFamily="34" charset="0"/>
              </a:rPr>
              <a:t>(Χαλκός) </a:t>
            </a:r>
          </a:p>
          <a:p>
            <a:pPr>
              <a:buNone/>
            </a:pPr>
            <a:r>
              <a:rPr lang="en-US" sz="3400" dirty="0" smtClean="0">
                <a:latin typeface="Berlin Sans FB Demi" pitchFamily="34" charset="0"/>
              </a:rPr>
              <a:t>Ca</a:t>
            </a:r>
            <a:r>
              <a:rPr lang="el-GR" sz="3400" dirty="0" smtClean="0">
                <a:latin typeface="Arial Black" pitchFamily="34" charset="0"/>
              </a:rPr>
              <a:t> (Ασβέστιο)</a:t>
            </a:r>
          </a:p>
          <a:p>
            <a:pPr>
              <a:buNone/>
            </a:pPr>
            <a:r>
              <a:rPr lang="en-US" sz="3400" dirty="0" smtClean="0">
                <a:latin typeface="Berlin Sans FB Demi" pitchFamily="34" charset="0"/>
              </a:rPr>
              <a:t>Zn</a:t>
            </a:r>
            <a:r>
              <a:rPr lang="el-GR" sz="3400" dirty="0" smtClean="0">
                <a:latin typeface="Arial Black" pitchFamily="34" charset="0"/>
              </a:rPr>
              <a:t> (Ψευδάργυρος) </a:t>
            </a:r>
          </a:p>
          <a:p>
            <a:pPr>
              <a:buNone/>
            </a:pPr>
            <a:r>
              <a:rPr lang="en-US" sz="3400" dirty="0" err="1" smtClean="0">
                <a:latin typeface="Berlin Sans FB Demi" pitchFamily="34" charset="0"/>
              </a:rPr>
              <a:t>Cl</a:t>
            </a:r>
            <a:r>
              <a:rPr lang="el-GR" sz="3400" dirty="0" smtClean="0">
                <a:latin typeface="Arial Black" pitchFamily="34" charset="0"/>
              </a:rPr>
              <a:t> (Χλώριο)</a:t>
            </a:r>
          </a:p>
          <a:p>
            <a:pPr>
              <a:buNone/>
            </a:pPr>
            <a:r>
              <a:rPr lang="en-US" sz="3400" dirty="0" err="1" smtClean="0">
                <a:latin typeface="Berlin Sans FB Demi" pitchFamily="34" charset="0"/>
              </a:rPr>
              <a:t>Pb</a:t>
            </a:r>
            <a:r>
              <a:rPr lang="el-GR" sz="3400" dirty="0" smtClean="0">
                <a:latin typeface="Arial Black" pitchFamily="34" charset="0"/>
              </a:rPr>
              <a:t> (Μόλυβδος)</a:t>
            </a:r>
          </a:p>
          <a:p>
            <a:pPr>
              <a:buNone/>
            </a:pPr>
            <a:r>
              <a:rPr lang="en-US" sz="3400" dirty="0" err="1" smtClean="0">
                <a:latin typeface="Berlin Sans FB Demi" pitchFamily="34" charset="0"/>
              </a:rPr>
              <a:t>Cd</a:t>
            </a:r>
            <a:r>
              <a:rPr lang="el-GR" sz="3400" dirty="0" smtClean="0">
                <a:latin typeface="Arial Black" pitchFamily="34" charset="0"/>
              </a:rPr>
              <a:t> (Κάδμιο) </a:t>
            </a:r>
          </a:p>
          <a:p>
            <a:pPr>
              <a:buNone/>
            </a:pPr>
            <a:r>
              <a:rPr lang="en-US" sz="3400" dirty="0" smtClean="0">
                <a:latin typeface="Berlin Sans FB Demi" pitchFamily="34" charset="0"/>
              </a:rPr>
              <a:t>Ni</a:t>
            </a:r>
            <a:r>
              <a:rPr lang="el-GR" sz="3400" dirty="0" smtClean="0">
                <a:latin typeface="Arial Black" pitchFamily="34" charset="0"/>
              </a:rPr>
              <a:t>( Νικέλιο)</a:t>
            </a: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l-GR" dirty="0" smtClean="0">
                <a:latin typeface="Arial Black" pitchFamily="34" charset="0"/>
              </a:rPr>
              <a:t> </a:t>
            </a:r>
            <a:endParaRPr lang="el-GR" dirty="0">
              <a:latin typeface="Arial Black" pitchFamily="34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09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0"/>
            <a:ext cx="9334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9850" y="4643446"/>
            <a:ext cx="27241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1928794" y="0"/>
            <a:ext cx="64294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                               </a:t>
            </a:r>
            <a:endParaRPr lang="el-GR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b="1" dirty="0" smtClean="0">
                <a:latin typeface="Arial Black" pitchFamily="34" charset="0"/>
              </a:rPr>
              <a:t>                  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l-GR" sz="2800" b="1" dirty="0" smtClean="0">
                <a:latin typeface="Arial Black" pitchFamily="34" charset="0"/>
              </a:rPr>
              <a:t>ΑΣΚΗΣΗ </a:t>
            </a:r>
            <a:endParaRPr lang="el-GR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sz="1400" dirty="0" smtClean="0">
                <a:latin typeface="Arial Black" pitchFamily="34" charset="0"/>
              </a:rPr>
              <a:t>       </a:t>
            </a:r>
            <a:r>
              <a:rPr lang="en-US" sz="1400" dirty="0" smtClean="0">
                <a:latin typeface="Arial Black" pitchFamily="34" charset="0"/>
              </a:rPr>
              <a:t>  </a:t>
            </a:r>
            <a:r>
              <a:rPr lang="el-GR" sz="1400" dirty="0" smtClean="0">
                <a:latin typeface="Arial Black" pitchFamily="34" charset="0"/>
              </a:rPr>
              <a:t> </a:t>
            </a:r>
            <a:r>
              <a:rPr lang="en-US" sz="1400" smtClean="0">
                <a:latin typeface="Arial Black" pitchFamily="34" charset="0"/>
              </a:rPr>
              <a:t>       </a:t>
            </a:r>
            <a:endParaRPr lang="el-GR" sz="14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dirty="0" smtClean="0">
                <a:latin typeface="Arial Black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Προβολή στην οθόνη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Fujitsu</dc:creator>
  <cp:lastModifiedBy>Fujitsu</cp:lastModifiedBy>
  <cp:revision>2</cp:revision>
  <dcterms:created xsi:type="dcterms:W3CDTF">2011-03-22T11:11:32Z</dcterms:created>
  <dcterms:modified xsi:type="dcterms:W3CDTF">2011-03-22T11:19:47Z</dcterms:modified>
</cp:coreProperties>
</file>