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- Ορθογώνιο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- Ορθογώνιο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- Ορθογώνιο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- Ορθογώνιο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Ορθογώνιο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- Στρογγυλεμένο ορθογώνιο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- Στρογγυλεμένο ορθογώνιο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Ορθογώνιο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AD3FE3B-5279-4F91-8651-710D116A99EF}" type="datetimeFigureOut">
              <a:rPr lang="el-GR" smtClean="0"/>
              <a:pPr/>
              <a:t>9/2/2012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5C11ADB-FDFB-4CE6-A585-E8D46017AA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FE3B-5279-4F91-8651-710D116A99EF}" type="datetimeFigureOut">
              <a:rPr lang="el-GR" smtClean="0"/>
              <a:pPr/>
              <a:t>9/2/2012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1ADB-FDFB-4CE6-A585-E8D46017AA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FE3B-5279-4F91-8651-710D116A99EF}" type="datetimeFigureOut">
              <a:rPr lang="el-GR" smtClean="0"/>
              <a:pPr/>
              <a:t>9/2/2012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1ADB-FDFB-4CE6-A585-E8D46017AA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FE3B-5279-4F91-8651-710D116A99EF}" type="datetimeFigureOut">
              <a:rPr lang="el-GR" smtClean="0"/>
              <a:pPr/>
              <a:t>9/2/2012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1ADB-FDFB-4CE6-A585-E8D46017AA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FE3B-5279-4F91-8651-710D116A99EF}" type="datetimeFigureOut">
              <a:rPr lang="el-GR" smtClean="0"/>
              <a:pPr/>
              <a:t>9/2/2012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1ADB-FDFB-4CE6-A585-E8D46017AA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FE3B-5279-4F91-8651-710D116A99EF}" type="datetimeFigureOut">
              <a:rPr lang="el-GR" smtClean="0"/>
              <a:pPr/>
              <a:t>9/2/2012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1ADB-FDFB-4CE6-A585-E8D46017AA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D3FE3B-5279-4F91-8651-710D116A99EF}" type="datetimeFigureOut">
              <a:rPr lang="el-GR" smtClean="0"/>
              <a:pPr/>
              <a:t>9/2/2012</a:t>
            </a:fld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C11ADB-FDFB-4CE6-A585-E8D46017AAE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AD3FE3B-5279-4F91-8651-710D116A99EF}" type="datetimeFigureOut">
              <a:rPr lang="el-GR" smtClean="0"/>
              <a:pPr/>
              <a:t>9/2/2012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5C11ADB-FDFB-4CE6-A585-E8D46017AA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FE3B-5279-4F91-8651-710D116A99EF}" type="datetimeFigureOut">
              <a:rPr lang="el-GR" smtClean="0"/>
              <a:pPr/>
              <a:t>9/2/2012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1ADB-FDFB-4CE6-A585-E8D46017AA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FE3B-5279-4F91-8651-710D116A99EF}" type="datetimeFigureOut">
              <a:rPr lang="el-GR" smtClean="0"/>
              <a:pPr/>
              <a:t>9/2/2012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1ADB-FDFB-4CE6-A585-E8D46017AA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FE3B-5279-4F91-8651-710D116A99EF}" type="datetimeFigureOut">
              <a:rPr lang="el-GR" smtClean="0"/>
              <a:pPr/>
              <a:t>9/2/2012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1ADB-FDFB-4CE6-A585-E8D46017AA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- Ορθογώνιο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- Ορθογώνιο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- Ορθογώνιο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- Στρογγυλεμένο ορθογώνιο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- Στρογγυλεμένο ορθογώνιο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- Ορθογώνιο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- Ορθογώνιο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- Ορθογώνιο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- Ορθογώνιο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- Ορθογώνιο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AD3FE3B-5279-4F91-8651-710D116A99EF}" type="datetimeFigureOut">
              <a:rPr lang="el-GR" smtClean="0"/>
              <a:pPr/>
              <a:t>9/2/2012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5C11ADB-FDFB-4CE6-A585-E8D46017AAE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Αρχές επεξεργασίας τροφίμων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l-G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Κεφ. 2.2 Συντήρηση με καταστροφή  μικροοργανισμών και αδρανοποίηση ενζύμων  </a:t>
            </a:r>
          </a:p>
          <a:p>
            <a:pPr algn="l"/>
            <a:r>
              <a:rPr lang="el-G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2.2.1 Υψηλές θερμοκρασίες</a:t>
            </a:r>
          </a:p>
          <a:p>
            <a:pPr algn="r"/>
            <a:r>
              <a:rPr lang="el-G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Β΄</a:t>
            </a:r>
            <a:r>
              <a:rPr lang="el-G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Λυκείου</a:t>
            </a:r>
            <a:endParaRPr lang="el-G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napoléon à la remise de prix à Nicolas Appert en 18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7632848" cy="5760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Nicolas Appert</a:t>
            </a:r>
            <a:endParaRPr lang="el-G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- Θέση περιεχομένου" descr="Nicolas_Apper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3979" y="2249488"/>
            <a:ext cx="3385042" cy="4525962"/>
          </a:xfrm>
        </p:spPr>
      </p:pic>
      <p:pic>
        <p:nvPicPr>
          <p:cNvPr id="8" name="7 - Θέση περιεχομένου" descr="330px-Boutappertcolljp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96136" y="1907211"/>
            <a:ext cx="2304256" cy="41895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Pasteur </a:t>
            </a:r>
            <a:endParaRPr lang="el-G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- Θέση περιεχομένου" descr="Pasteu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8737" y="2249488"/>
            <a:ext cx="6486525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latin typeface="Arial" pitchFamily="34" charset="0"/>
                <a:cs typeface="Arial" pitchFamily="34" charset="0"/>
              </a:rPr>
              <a:t>Μέθοδοι θερμικής επεξεργασίας (1)</a:t>
            </a:r>
            <a:endParaRPr lang="el-G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latin typeface="Arial" pitchFamily="34" charset="0"/>
                <a:cs typeface="Arial" pitchFamily="34" charset="0"/>
              </a:rPr>
              <a:t>Μαγείρεμα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Θερμοκρασίες &gt; 100 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Καταστροφή μικροβίων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Καταστρέφονται οι τοξίνες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Αδρανοποίηση των ενζύμων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Το φαγητό γίνεται πιο εύπεπτο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Επίδραση στα οργανοληπτικά χαρακτηριστικά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Ανεπιθύμητες μεταβολές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Προσοχή στην επιμόλυνση!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latin typeface="Arial" pitchFamily="34" charset="0"/>
                <a:cs typeface="Arial" pitchFamily="34" charset="0"/>
              </a:rPr>
              <a:t>Μέθοδοι θερμικής επεξεργασίας (2)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>
                <a:latin typeface="Arial" pitchFamily="34" charset="0"/>
                <a:cs typeface="Arial" pitchFamily="34" charset="0"/>
              </a:rPr>
              <a:t>Ζεμάτισμα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Καταστροφή ενδογενών ενζύμων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Βασικό στάδιο άλλων τεχνολογιών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Κονσερβοποίηση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Κατάψυξη 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latin typeface="Arial" pitchFamily="34" charset="0"/>
                <a:cs typeface="Arial" pitchFamily="34" charset="0"/>
              </a:rPr>
              <a:t>Μέθοδοι θερμικής επεξεργασίας (3)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>
                <a:latin typeface="Arial" pitchFamily="34" charset="0"/>
                <a:cs typeface="Arial" pitchFamily="34" charset="0"/>
              </a:rPr>
              <a:t>Παστερίωση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71.7 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15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sec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Καταστροφή των περισσότερων θερμοανθεκτικών παθογόνων μικροοργανισμών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Κονσέρβες φρούτων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95 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l-GR" u="sng" dirty="0" smtClean="0">
                <a:latin typeface="Arial" pitchFamily="34" charset="0"/>
                <a:cs typeface="Arial" pitchFamily="34" charset="0"/>
              </a:rPr>
              <a:t>Γάλα υψηλής παστερίωσης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00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  <a:sym typeface="Symbol"/>
              </a:rPr>
              <a:t>2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sec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latin typeface="Arial" pitchFamily="34" charset="0"/>
                <a:cs typeface="Arial" pitchFamily="34" charset="0"/>
              </a:rPr>
              <a:t>Μέθοδοι θερμικής επεξεργασίας (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l-GR" sz="3600" dirty="0" smtClean="0">
                <a:latin typeface="Arial" pitchFamily="34" charset="0"/>
                <a:cs typeface="Arial" pitchFamily="34" charset="0"/>
              </a:rPr>
              <a:t>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>
                <a:latin typeface="Arial" pitchFamily="34" charset="0"/>
                <a:cs typeface="Arial" pitchFamily="34" charset="0"/>
              </a:rPr>
              <a:t>Αποστείρωση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l-GR" u="sng" dirty="0" smtClean="0">
                <a:latin typeface="Arial" pitchFamily="34" charset="0"/>
                <a:cs typeface="Arial" pitchFamily="34" charset="0"/>
              </a:rPr>
              <a:t>U.H.T. (ultra high temperature) γάλα ή αλλιώς γάλα υψηλής θερμικής επεξεργασίας ή μακράς διαρκείας</a:t>
            </a:r>
            <a:endParaRPr lang="en-US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135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 1sec </a:t>
            </a:r>
            <a:endParaRPr lang="el-GR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  <a:sym typeface="Symbol"/>
              </a:rPr>
              <a:t>Καταστροφή όλων μικροοργανισμών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στικό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95</TotalTime>
  <Words>139</Words>
  <Application>Microsoft Office PowerPoint</Application>
  <PresentationFormat>Προβολή στην οθόνη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Αστικό</vt:lpstr>
      <vt:lpstr>Αρχές επεξεργασίας τροφίμων</vt:lpstr>
      <vt:lpstr>Διαφάνεια 2</vt:lpstr>
      <vt:lpstr>Nicolas Appert</vt:lpstr>
      <vt:lpstr>Pasteur </vt:lpstr>
      <vt:lpstr>Μέθοδοι θερμικής επεξεργασίας (1)</vt:lpstr>
      <vt:lpstr>Μέθοδοι θερμικής επεξεργασίας (2)</vt:lpstr>
      <vt:lpstr>Μέθοδοι θερμικής επεξεργασίας (3)</vt:lpstr>
      <vt:lpstr>Μέθοδοι θερμικής επεξεργασίας (4)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Αρχές επεξεργασίας τροφίμων</dc:title>
  <dc:creator>User</dc:creator>
  <cp:lastModifiedBy>User</cp:lastModifiedBy>
  <cp:revision>21</cp:revision>
  <dcterms:created xsi:type="dcterms:W3CDTF">2012-02-08T18:54:24Z</dcterms:created>
  <dcterms:modified xsi:type="dcterms:W3CDTF">2012-02-09T11:43:39Z</dcterms:modified>
</cp:coreProperties>
</file>