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A7D6DAC-8B4A-4C9F-8C91-A3A539B1F87A}" type="datetimeFigureOut">
              <a:rPr lang="el-GR" smtClean="0"/>
              <a:t>5/3/2013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057A9E-C0A8-4CE8-8177-997FDCC77B65}" type="slidenum">
              <a:rPr lang="el-GR" smtClean="0"/>
              <a:t>‹#›</a:t>
            </a:fld>
            <a:endParaRPr lang="el-G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400" b="1" i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ΕΜΜΟΡΦΑ ΣΥΣΤΑΤΙΚΑ</a:t>
            </a:r>
            <a:r>
              <a:rPr lang="el-GR" sz="4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l-GR" sz="4400" b="1" i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340768"/>
            <a:ext cx="8244408" cy="5328592"/>
          </a:xfrm>
        </p:spPr>
        <p:txBody>
          <a:bodyPr>
            <a:normAutofit/>
          </a:bodyPr>
          <a:lstStyle/>
          <a:p>
            <a:r>
              <a:rPr lang="el-GR" sz="35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Ερυθρά αιμοσφαίρια ή Ερυθροκύτταρα</a:t>
            </a:r>
            <a:r>
              <a:rPr lang="el-GR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l-G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Περιέχουν </a:t>
            </a:r>
            <a:r>
              <a:rPr lang="el-G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την αιμοσφαιρίνη στην οποία οφείλεται και το κόκκινο χρώμα του αίματος,ο αριθμός τους κυμαίνεται στα 4.5 – 5 εκατομμύρια ανά κυβικό χιλιοστό. Κάνουν την ανταλλαγή του οξυγόνου (προσλαμβάνουν το οξυγόνο από τους πνεύμονες και το μεταφέρουν στους ιστούς και τα κύτταρα) και δεν έχουν </a:t>
            </a:r>
            <a:r>
              <a:rPr lang="el-G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πυρηνα.</a:t>
            </a:r>
            <a:endParaRPr lang="el-G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14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</TotalTime>
  <Words>57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Solstice</vt:lpstr>
      <vt:lpstr>ΕΜΜΟΡΦΑ ΣΥΣΤΑΤΙΚΑ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ΕΜΜΟΡΦΑ ΣΥΣΤΑΤΙΚΑ </dc:title>
  <dc:creator>ανδρεας</dc:creator>
  <cp:lastModifiedBy>ανδρεας</cp:lastModifiedBy>
  <cp:revision>2</cp:revision>
  <dcterms:created xsi:type="dcterms:W3CDTF">2013-03-05T07:51:08Z</dcterms:created>
  <dcterms:modified xsi:type="dcterms:W3CDTF">2013-03-05T08:12:30Z</dcterms:modified>
</cp:coreProperties>
</file>