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Στυλ με θέμα 1 - Έμφαση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640D0-FC9E-4918-AC61-BE5288FC7B00}" type="datetimeFigureOut">
              <a:rPr lang="el-GR" smtClean="0"/>
              <a:pPr/>
              <a:t>24/1/2012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CD13D-D643-4CC7-AA9D-852B3F81C7F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7610-C238-4EBC-AAA5-AAFC64B493FA}" type="datetimeFigureOut">
              <a:rPr lang="el-GR" smtClean="0"/>
              <a:pPr/>
              <a:t>24/1/2012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F71DE95-70E1-4AE7-B877-AE326F7F9FA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7610-C238-4EBC-AAA5-AAFC64B493FA}" type="datetimeFigureOut">
              <a:rPr lang="el-GR" smtClean="0"/>
              <a:pPr/>
              <a:t>24/1/2012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DE95-70E1-4AE7-B877-AE326F7F9F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7610-C238-4EBC-AAA5-AAFC64B493FA}" type="datetimeFigureOut">
              <a:rPr lang="el-GR" smtClean="0"/>
              <a:pPr/>
              <a:t>24/1/2012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DE95-70E1-4AE7-B877-AE326F7F9F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7610-C238-4EBC-AAA5-AAFC64B493FA}" type="datetimeFigureOut">
              <a:rPr lang="el-GR" smtClean="0"/>
              <a:pPr/>
              <a:t>24/1/2012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DE95-70E1-4AE7-B877-AE326F7F9FA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7610-C238-4EBC-AAA5-AAFC64B493FA}" type="datetimeFigureOut">
              <a:rPr lang="el-GR" smtClean="0"/>
              <a:pPr/>
              <a:t>24/1/2012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71DE95-70E1-4AE7-B877-AE326F7F9F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7610-C238-4EBC-AAA5-AAFC64B493FA}" type="datetimeFigureOut">
              <a:rPr lang="el-GR" smtClean="0"/>
              <a:pPr/>
              <a:t>24/1/2012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DE95-70E1-4AE7-B877-AE326F7F9FA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7610-C238-4EBC-AAA5-AAFC64B493FA}" type="datetimeFigureOut">
              <a:rPr lang="el-GR" smtClean="0"/>
              <a:pPr/>
              <a:t>24/1/2012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DE95-70E1-4AE7-B877-AE326F7F9FA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7610-C238-4EBC-AAA5-AAFC64B493FA}" type="datetimeFigureOut">
              <a:rPr lang="el-GR" smtClean="0"/>
              <a:pPr/>
              <a:t>24/1/2012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DE95-70E1-4AE7-B877-AE326F7F9F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7610-C238-4EBC-AAA5-AAFC64B493FA}" type="datetimeFigureOut">
              <a:rPr lang="el-GR" smtClean="0"/>
              <a:pPr/>
              <a:t>24/1/2012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DE95-70E1-4AE7-B877-AE326F7F9F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7610-C238-4EBC-AAA5-AAFC64B493FA}" type="datetimeFigureOut">
              <a:rPr lang="el-GR" smtClean="0"/>
              <a:pPr/>
              <a:t>24/1/2012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DE95-70E1-4AE7-B877-AE326F7F9FA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7610-C238-4EBC-AAA5-AAFC64B493FA}" type="datetimeFigureOut">
              <a:rPr lang="el-GR" smtClean="0"/>
              <a:pPr/>
              <a:t>24/1/2012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71DE95-70E1-4AE7-B877-AE326F7F9FA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7F7610-C238-4EBC-AAA5-AAFC64B493FA}" type="datetimeFigureOut">
              <a:rPr lang="el-GR" smtClean="0"/>
              <a:pPr/>
              <a:t>24/1/2012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F71DE95-70E1-4AE7-B877-AE326F7F9FA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0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4728" y="0"/>
            <a:ext cx="497454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Ενότητα  5.5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Διαιτητικές ή φυτικές ίνες</a:t>
            </a:r>
          </a:p>
          <a:p>
            <a:endParaRPr lang="el-GR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ΔΙΑΤΡΟΦΗ &amp; ΔΙΑΙΤΟΛΟΓΙΑ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Διαιτητικές ή φυτικές ίνες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Τι είναι οι διαιτητικές ίνες;</a:t>
            </a:r>
          </a:p>
          <a:p>
            <a:r>
              <a:rPr lang="el-GR" dirty="0" smtClean="0"/>
              <a:t>Χρησιμότητα των διαιτητικών ινών</a:t>
            </a:r>
          </a:p>
          <a:p>
            <a:r>
              <a:rPr lang="el-GR" dirty="0" smtClean="0"/>
              <a:t>Πηγές τροφίμων</a:t>
            </a:r>
          </a:p>
          <a:p>
            <a:r>
              <a:rPr lang="el-GR" dirty="0" smtClean="0"/>
              <a:t>Ανάγκες σε διαιτητικές ίνες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Διαιτητικές ή φυτικές ίνες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Σύνθετοι υδατάνθρακες  </a:t>
            </a:r>
          </a:p>
          <a:p>
            <a:r>
              <a:rPr lang="el-GR" dirty="0" smtClean="0"/>
              <a:t>Άπεπτες</a:t>
            </a:r>
          </a:p>
          <a:p>
            <a:r>
              <a:rPr lang="el-GR" dirty="0" smtClean="0"/>
              <a:t>Διαλυτές/ Αδιάλυτες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Θέση περιεχομένου" descr="digestiv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826530" y="1447800"/>
            <a:ext cx="394814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Βελτιώνουν τη λειτουργία του εντέρου</a:t>
            </a:r>
          </a:p>
          <a:p>
            <a:r>
              <a:rPr lang="el-GR" dirty="0" smtClean="0"/>
              <a:t>Αντικαρκινική δράση </a:t>
            </a:r>
          </a:p>
          <a:p>
            <a:r>
              <a:rPr lang="el-GR" dirty="0" smtClean="0"/>
              <a:t>Μείωση των επιπέδων της χοληστερόλης </a:t>
            </a:r>
          </a:p>
          <a:p>
            <a:r>
              <a:rPr lang="el-GR" dirty="0" smtClean="0"/>
              <a:t>Φυσιολογικά επίπεδα σακχάρου στο αίμα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Τρόφιμα </a:t>
            </a:r>
            <a:endParaRPr lang="el-GR" dirty="0"/>
          </a:p>
        </p:txBody>
      </p:sp>
      <p:pic>
        <p:nvPicPr>
          <p:cNvPr id="4" name="3 - Θέση περιεχομένου" descr="carbohydrat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68424" y="1600200"/>
            <a:ext cx="5864352" cy="426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Συνιστώμενη Ημερήσια Πρόσληψη</a:t>
            </a:r>
            <a:endParaRPr lang="el-GR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Προσοχή στην υπερκατανάλωση!!</a:t>
            </a:r>
            <a:endParaRPr lang="el-GR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type="pic" idx="1"/>
          </p:nvPr>
        </p:nvGraphicFramePr>
        <p:xfrm>
          <a:off x="1259632" y="1196752"/>
          <a:ext cx="7128792" cy="309634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376264"/>
                <a:gridCol w="2376264"/>
                <a:gridCol w="2376264"/>
              </a:tblGrid>
              <a:tr h="516057">
                <a:tc>
                  <a:txBody>
                    <a:bodyPr/>
                    <a:lstStyle/>
                    <a:p>
                      <a:r>
                        <a:rPr lang="el-GR" dirty="0" smtClean="0"/>
                        <a:t>Εφηβεία </a:t>
                      </a:r>
                      <a:endParaRPr lang="el-GR" b="1" dirty="0"/>
                    </a:p>
                  </a:txBody>
                  <a:tcPr marL="60960" marR="6096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Αγόρια</a:t>
                      </a:r>
                      <a:r>
                        <a:rPr lang="el-GR" baseline="0" dirty="0" smtClean="0"/>
                        <a:t> </a:t>
                      </a:r>
                      <a:endParaRPr lang="el-GR" b="1" dirty="0"/>
                    </a:p>
                  </a:txBody>
                  <a:tcPr marL="60960" marR="6096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Κορίτσια </a:t>
                      </a:r>
                      <a:endParaRPr lang="el-GR" b="1" dirty="0"/>
                    </a:p>
                  </a:txBody>
                  <a:tcPr marL="60960" marR="60960"/>
                </a:tc>
              </a:tr>
              <a:tr h="516057">
                <a:tc>
                  <a:txBody>
                    <a:bodyPr/>
                    <a:lstStyle/>
                    <a:p>
                      <a:r>
                        <a:rPr lang="el-GR" dirty="0" smtClean="0"/>
                        <a:t>9-13 ετών</a:t>
                      </a:r>
                      <a:endParaRPr lang="el-GR" dirty="0"/>
                    </a:p>
                  </a:txBody>
                  <a:tcPr marL="60960" marR="6096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31 </a:t>
                      </a:r>
                      <a:r>
                        <a:rPr lang="en-US" dirty="0" smtClean="0"/>
                        <a:t>g</a:t>
                      </a:r>
                      <a:endParaRPr lang="el-GR" dirty="0"/>
                    </a:p>
                  </a:txBody>
                  <a:tcPr marL="60960" marR="6096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26</a:t>
                      </a:r>
                      <a:r>
                        <a:rPr lang="en-US" dirty="0" smtClean="0"/>
                        <a:t> g</a:t>
                      </a:r>
                      <a:endParaRPr lang="el-GR" dirty="0"/>
                    </a:p>
                  </a:txBody>
                  <a:tcPr marL="60960" marR="60960"/>
                </a:tc>
              </a:tr>
              <a:tr h="516057">
                <a:tc>
                  <a:txBody>
                    <a:bodyPr/>
                    <a:lstStyle/>
                    <a:p>
                      <a:r>
                        <a:rPr lang="el-GR" dirty="0" smtClean="0"/>
                        <a:t>14-18 ετών</a:t>
                      </a:r>
                      <a:endParaRPr lang="el-GR" dirty="0"/>
                    </a:p>
                  </a:txBody>
                  <a:tcPr marL="60960" marR="6096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38</a:t>
                      </a:r>
                      <a:r>
                        <a:rPr lang="en-US" dirty="0" smtClean="0"/>
                        <a:t> g</a:t>
                      </a:r>
                      <a:endParaRPr lang="el-GR" dirty="0"/>
                    </a:p>
                  </a:txBody>
                  <a:tcPr marL="60960" marR="6096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26</a:t>
                      </a:r>
                      <a:r>
                        <a:rPr lang="en-US" dirty="0" smtClean="0"/>
                        <a:t> g</a:t>
                      </a:r>
                      <a:endParaRPr lang="el-GR" dirty="0"/>
                    </a:p>
                  </a:txBody>
                  <a:tcPr marL="60960" marR="60960"/>
                </a:tc>
              </a:tr>
              <a:tr h="516057">
                <a:tc>
                  <a:txBody>
                    <a:bodyPr/>
                    <a:lstStyle/>
                    <a:p>
                      <a:r>
                        <a:rPr lang="el-GR" dirty="0" smtClean="0"/>
                        <a:t>Ενήλικες</a:t>
                      </a:r>
                      <a:r>
                        <a:rPr lang="el-GR" baseline="0" dirty="0" smtClean="0"/>
                        <a:t> </a:t>
                      </a:r>
                      <a:endParaRPr lang="el-GR" b="1" dirty="0"/>
                    </a:p>
                  </a:txBody>
                  <a:tcPr marL="60960" marR="6096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Άνδρες </a:t>
                      </a:r>
                      <a:endParaRPr lang="el-GR" b="1" dirty="0"/>
                    </a:p>
                  </a:txBody>
                  <a:tcPr marL="60960" marR="6096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Γυναίκες </a:t>
                      </a:r>
                      <a:endParaRPr lang="el-GR" b="1" dirty="0"/>
                    </a:p>
                  </a:txBody>
                  <a:tcPr marL="60960" marR="60960"/>
                </a:tc>
              </a:tr>
              <a:tr h="516057">
                <a:tc>
                  <a:txBody>
                    <a:bodyPr/>
                    <a:lstStyle/>
                    <a:p>
                      <a:r>
                        <a:rPr lang="el-GR" dirty="0" smtClean="0"/>
                        <a:t>19-50 ετών</a:t>
                      </a:r>
                      <a:endParaRPr lang="el-GR" dirty="0"/>
                    </a:p>
                  </a:txBody>
                  <a:tcPr marL="60960" marR="6096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38 </a:t>
                      </a:r>
                      <a:r>
                        <a:rPr lang="en-US" dirty="0" smtClean="0"/>
                        <a:t>g</a:t>
                      </a:r>
                      <a:endParaRPr lang="el-GR" dirty="0"/>
                    </a:p>
                  </a:txBody>
                  <a:tcPr marL="60960" marR="6096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25 </a:t>
                      </a:r>
                      <a:r>
                        <a:rPr lang="en-US" dirty="0" smtClean="0"/>
                        <a:t>g</a:t>
                      </a:r>
                      <a:endParaRPr lang="el-GR" dirty="0"/>
                    </a:p>
                  </a:txBody>
                  <a:tcPr marL="60960" marR="60960"/>
                </a:tc>
              </a:tr>
              <a:tr h="516057">
                <a:tc>
                  <a:txBody>
                    <a:bodyPr/>
                    <a:lstStyle/>
                    <a:p>
                      <a:r>
                        <a:rPr lang="el-GR" dirty="0" smtClean="0"/>
                        <a:t>51&gt;</a:t>
                      </a:r>
                      <a:endParaRPr lang="el-GR" dirty="0"/>
                    </a:p>
                  </a:txBody>
                  <a:tcPr marL="60960" marR="6096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30 </a:t>
                      </a:r>
                      <a:r>
                        <a:rPr lang="en-US" dirty="0" smtClean="0"/>
                        <a:t>g</a:t>
                      </a:r>
                      <a:endParaRPr lang="el-GR" dirty="0"/>
                    </a:p>
                  </a:txBody>
                  <a:tcPr marL="60960" marR="6096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21 </a:t>
                      </a:r>
                      <a:r>
                        <a:rPr lang="en-US" dirty="0" smtClean="0"/>
                        <a:t>g</a:t>
                      </a:r>
                      <a:endParaRPr lang="el-GR" dirty="0"/>
                    </a:p>
                  </a:txBody>
                  <a:tcPr marL="60960" marR="6096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Συμπεράσματα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89</TotalTime>
  <Words>96</Words>
  <Application>Microsoft Office PowerPoint</Application>
  <PresentationFormat>Προβολή στην οθόνη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Δικαιοσύνη</vt:lpstr>
      <vt:lpstr>Διαφάνεια 1</vt:lpstr>
      <vt:lpstr>ΔΙΑΤΡΟΦΗ &amp; ΔΙΑΙΤΟΛΟΓΙΑ</vt:lpstr>
      <vt:lpstr>Διαιτητικές ή φυτικές ίνες </vt:lpstr>
      <vt:lpstr>Διαιτητικές ή φυτικές ίνες </vt:lpstr>
      <vt:lpstr>Διαφάνεια 5</vt:lpstr>
      <vt:lpstr>Λειτουργίες </vt:lpstr>
      <vt:lpstr>Τρόφιμα </vt:lpstr>
      <vt:lpstr>Συνιστώμενη Ημερήσια Πρόσληψη</vt:lpstr>
      <vt:lpstr>Συμπεράσματα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20</cp:revision>
  <dcterms:created xsi:type="dcterms:W3CDTF">2012-01-22T10:19:31Z</dcterms:created>
  <dcterms:modified xsi:type="dcterms:W3CDTF">2012-01-24T21:39:44Z</dcterms:modified>
</cp:coreProperties>
</file>