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</p:sldIdLst>
  <p:sldSz cx="9601200" cy="12801600" type="A3"/>
  <p:notesSz cx="9144000" cy="6858000"/>
  <p:defaultTextStyle>
    <a:defPPr>
      <a:defRPr lang="el-GR"/>
    </a:defPPr>
    <a:lvl1pPr marL="0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2748" y="-480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A1E6A-C891-400E-8329-6C1A746D6F6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7C1ACDD-DC9A-47E2-B54E-A1A625AAC998}">
      <dgm:prSet phldrT="[Κείμενο]" custT="1"/>
      <dgm:spPr/>
      <dgm:t>
        <a:bodyPr/>
        <a:lstStyle/>
        <a:p>
          <a:r>
            <a:rPr lang="el-GR" sz="2400" b="1" dirty="0" smtClean="0"/>
            <a:t>ΚΑΤΗΓΟΡΙΕΣ ΚΑΤΟΙΚΙΩΝ</a:t>
          </a:r>
          <a:endParaRPr lang="el-GR" sz="2400" b="1" dirty="0"/>
        </a:p>
      </dgm:t>
    </dgm:pt>
    <dgm:pt modelId="{0FB78125-9D0E-4101-A0E8-DC226BD7B762}" type="parTrans" cxnId="{2CA6E48E-398B-422E-B3CB-DFBE3A8AA57C}">
      <dgm:prSet/>
      <dgm:spPr/>
      <dgm:t>
        <a:bodyPr/>
        <a:lstStyle/>
        <a:p>
          <a:endParaRPr lang="el-GR"/>
        </a:p>
      </dgm:t>
    </dgm:pt>
    <dgm:pt modelId="{FF8464E5-48A1-4AD6-B051-EEFEEFE76CD1}" type="sibTrans" cxnId="{2CA6E48E-398B-422E-B3CB-DFBE3A8AA57C}">
      <dgm:prSet/>
      <dgm:spPr/>
      <dgm:t>
        <a:bodyPr/>
        <a:lstStyle/>
        <a:p>
          <a:endParaRPr lang="el-GR"/>
        </a:p>
      </dgm:t>
    </dgm:pt>
    <dgm:pt modelId="{DB32AA53-5B8C-48D1-8150-439933ADCC2D}">
      <dgm:prSet phldrT="[Κείμενο]" custT="1"/>
      <dgm:spPr/>
      <dgm:t>
        <a:bodyPr/>
        <a:lstStyle/>
        <a:p>
          <a:r>
            <a:rPr lang="el-GR" sz="1800" b="1" dirty="0" smtClean="0"/>
            <a:t>ΑΓΡΟΤΙΚΗ</a:t>
          </a:r>
          <a:endParaRPr lang="el-GR" sz="1800" b="1" dirty="0"/>
        </a:p>
      </dgm:t>
    </dgm:pt>
    <dgm:pt modelId="{E6ED14D2-5C86-414D-8852-C7BC1FB6FD94}" type="parTrans" cxnId="{FE1B50EB-4801-4EE3-9F84-785DF33E428C}">
      <dgm:prSet/>
      <dgm:spPr/>
      <dgm:t>
        <a:bodyPr/>
        <a:lstStyle/>
        <a:p>
          <a:endParaRPr lang="el-GR"/>
        </a:p>
      </dgm:t>
    </dgm:pt>
    <dgm:pt modelId="{2BA008C1-14DA-4903-84CA-8189E4729091}" type="sibTrans" cxnId="{FE1B50EB-4801-4EE3-9F84-785DF33E428C}">
      <dgm:prSet/>
      <dgm:spPr/>
      <dgm:t>
        <a:bodyPr/>
        <a:lstStyle/>
        <a:p>
          <a:endParaRPr lang="el-GR"/>
        </a:p>
      </dgm:t>
    </dgm:pt>
    <dgm:pt modelId="{15B0D8BA-F0FA-4D94-9134-350D6CD8CB75}">
      <dgm:prSet phldrT="[Κείμενο]" custT="1"/>
      <dgm:spPr/>
      <dgm:t>
        <a:bodyPr/>
        <a:lstStyle/>
        <a:p>
          <a:r>
            <a:rPr lang="el-GR" sz="1800" b="1" dirty="0" smtClean="0"/>
            <a:t>ΑΣΤΙΚΗ</a:t>
          </a:r>
          <a:endParaRPr lang="el-GR" sz="1800" b="1" dirty="0"/>
        </a:p>
      </dgm:t>
    </dgm:pt>
    <dgm:pt modelId="{3A613A0B-74A2-4A1B-84B4-DF72408C16CB}" type="parTrans" cxnId="{9AFED106-C9C6-413F-B91C-5C9E74A2C78C}">
      <dgm:prSet/>
      <dgm:spPr/>
      <dgm:t>
        <a:bodyPr/>
        <a:lstStyle/>
        <a:p>
          <a:endParaRPr lang="el-GR"/>
        </a:p>
      </dgm:t>
    </dgm:pt>
    <dgm:pt modelId="{BC9235B7-3C11-47A6-A947-EC61B2625011}" type="sibTrans" cxnId="{9AFED106-C9C6-413F-B91C-5C9E74A2C78C}">
      <dgm:prSet/>
      <dgm:spPr/>
      <dgm:t>
        <a:bodyPr/>
        <a:lstStyle/>
        <a:p>
          <a:endParaRPr lang="el-GR"/>
        </a:p>
      </dgm:t>
    </dgm:pt>
    <dgm:pt modelId="{75B56BA1-DF72-4438-9706-AD60F681D462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D444FFCA-E693-4DEA-A47C-F87B54A6FF33}" type="parTrans" cxnId="{B37CDAD2-8E4D-4D59-8B48-0C30AB210FB3}">
      <dgm:prSet/>
      <dgm:spPr/>
      <dgm:t>
        <a:bodyPr/>
        <a:lstStyle/>
        <a:p>
          <a:endParaRPr lang="el-GR"/>
        </a:p>
      </dgm:t>
    </dgm:pt>
    <dgm:pt modelId="{D2447DF1-CB9B-498D-96AC-8A12264818CB}" type="sibTrans" cxnId="{B37CDAD2-8E4D-4D59-8B48-0C30AB210FB3}">
      <dgm:prSet/>
      <dgm:spPr/>
      <dgm:t>
        <a:bodyPr/>
        <a:lstStyle/>
        <a:p>
          <a:endParaRPr lang="el-GR"/>
        </a:p>
      </dgm:t>
    </dgm:pt>
    <dgm:pt modelId="{1E3E70D5-3A44-4380-975D-3911C42624EF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DD8BAB63-E749-4154-A9EA-BF0AB9102F78}" type="sibTrans" cxnId="{1CC0B563-C8A5-48F2-9CA4-2690DE725037}">
      <dgm:prSet/>
      <dgm:spPr/>
      <dgm:t>
        <a:bodyPr/>
        <a:lstStyle/>
        <a:p>
          <a:endParaRPr lang="el-GR"/>
        </a:p>
      </dgm:t>
    </dgm:pt>
    <dgm:pt modelId="{7E41CFC2-F631-4BEF-A01C-C05EBEB17591}" type="parTrans" cxnId="{1CC0B563-C8A5-48F2-9CA4-2690DE725037}">
      <dgm:prSet/>
      <dgm:spPr/>
      <dgm:t>
        <a:bodyPr/>
        <a:lstStyle/>
        <a:p>
          <a:endParaRPr lang="el-GR"/>
        </a:p>
      </dgm:t>
    </dgm:pt>
    <dgm:pt modelId="{4F095607-4626-48A9-B28E-30FF6F3BD543}">
      <dgm:prSet/>
      <dgm:spPr/>
      <dgm:t>
        <a:bodyPr/>
        <a:lstStyle/>
        <a:p>
          <a:r>
            <a:rPr lang="el-GR" b="1" dirty="0" smtClean="0">
              <a:solidFill>
                <a:schemeClr val="bg1"/>
              </a:solidFill>
            </a:rPr>
            <a:t>ΜΙΚΡΟΤΕΡΟ ΜΕΓΕΘΟΣ ΟΙΚΟΓΕΝΕΙΑΣ</a:t>
          </a:r>
        </a:p>
      </dgm:t>
    </dgm:pt>
    <dgm:pt modelId="{AA51496D-08A2-4847-A34A-26208626ECEC}" type="parTrans" cxnId="{727B2C60-8C4F-4918-A73F-0B66FC900255}">
      <dgm:prSet/>
      <dgm:spPr/>
      <dgm:t>
        <a:bodyPr/>
        <a:lstStyle/>
        <a:p>
          <a:endParaRPr lang="el-GR"/>
        </a:p>
      </dgm:t>
    </dgm:pt>
    <dgm:pt modelId="{1DC9A1A1-7281-4F8D-92D2-289A4BBD1E2B}" type="sibTrans" cxnId="{727B2C60-8C4F-4918-A73F-0B66FC900255}">
      <dgm:prSet/>
      <dgm:spPr/>
      <dgm:t>
        <a:bodyPr/>
        <a:lstStyle/>
        <a:p>
          <a:endParaRPr lang="el-GR"/>
        </a:p>
      </dgm:t>
    </dgm:pt>
    <dgm:pt modelId="{92ADB98F-6526-4232-8B7C-22F123E958FF}">
      <dgm:prSet/>
      <dgm:spPr/>
      <dgm:t>
        <a:bodyPr/>
        <a:lstStyle/>
        <a:p>
          <a:r>
            <a:rPr lang="el-GR" b="1" smtClean="0">
              <a:solidFill>
                <a:schemeClr val="bg1"/>
              </a:solidFill>
            </a:rPr>
            <a:t>ΑΔΥΝΑΤΙΖΟΥΝ ΟΙ ΣΥΓΓΕΝΙΚΟΙ ΔΕΣΜΟΙ</a:t>
          </a:r>
          <a:endParaRPr lang="el-GR" b="1" dirty="0" smtClean="0">
            <a:solidFill>
              <a:schemeClr val="bg1"/>
            </a:solidFill>
          </a:endParaRPr>
        </a:p>
      </dgm:t>
    </dgm:pt>
    <dgm:pt modelId="{6E2DDE8B-35E5-4EC6-BB02-52733637C3BE}" type="parTrans" cxnId="{27A65AB0-7ED7-4D3B-8AE4-DF7B77D24565}">
      <dgm:prSet/>
      <dgm:spPr/>
      <dgm:t>
        <a:bodyPr/>
        <a:lstStyle/>
        <a:p>
          <a:endParaRPr lang="el-GR"/>
        </a:p>
      </dgm:t>
    </dgm:pt>
    <dgm:pt modelId="{DD9FB409-9254-4747-A662-CBADB85677C4}" type="sibTrans" cxnId="{27A65AB0-7ED7-4D3B-8AE4-DF7B77D24565}">
      <dgm:prSet/>
      <dgm:spPr/>
      <dgm:t>
        <a:bodyPr/>
        <a:lstStyle/>
        <a:p>
          <a:endParaRPr lang="el-GR"/>
        </a:p>
      </dgm:t>
    </dgm:pt>
    <dgm:pt modelId="{A059831C-608E-4118-8BEA-E3AC2E9DB7F0}">
      <dgm:prSet/>
      <dgm:spPr/>
      <dgm:t>
        <a:bodyPr/>
        <a:lstStyle/>
        <a:p>
          <a:r>
            <a:rPr lang="el-GR" b="1" smtClean="0">
              <a:solidFill>
                <a:schemeClr val="bg1"/>
              </a:solidFill>
            </a:rPr>
            <a:t>ΠΑΡΑΓΩΓΙΚΗ ΜΟΝΑΔΑ</a:t>
          </a:r>
          <a:endParaRPr lang="el-GR" b="1" dirty="0">
            <a:solidFill>
              <a:schemeClr val="bg1"/>
            </a:solidFill>
          </a:endParaRPr>
        </a:p>
      </dgm:t>
    </dgm:pt>
    <dgm:pt modelId="{4BC56508-3872-4DC1-8A38-3BB5A8C30BE0}" type="parTrans" cxnId="{1F521FFD-2DE6-4CC0-A7D3-2C66062B687E}">
      <dgm:prSet/>
      <dgm:spPr/>
      <dgm:t>
        <a:bodyPr/>
        <a:lstStyle/>
        <a:p>
          <a:endParaRPr lang="el-GR"/>
        </a:p>
      </dgm:t>
    </dgm:pt>
    <dgm:pt modelId="{E1CDA9C9-0D3F-43C9-9420-51E953A7F900}" type="sibTrans" cxnId="{1F521FFD-2DE6-4CC0-A7D3-2C66062B687E}">
      <dgm:prSet/>
      <dgm:spPr/>
      <dgm:t>
        <a:bodyPr/>
        <a:lstStyle/>
        <a:p>
          <a:endParaRPr lang="el-GR"/>
        </a:p>
      </dgm:t>
    </dgm:pt>
    <dgm:pt modelId="{31FB9777-1D47-4AF8-ADA9-46C8005B21A5}">
      <dgm:prSet/>
      <dgm:spPr/>
      <dgm:t>
        <a:bodyPr/>
        <a:lstStyle/>
        <a:p>
          <a:r>
            <a:rPr lang="el-GR" b="1" smtClean="0">
              <a:solidFill>
                <a:schemeClr val="bg1"/>
              </a:solidFill>
            </a:rPr>
            <a:t>ΟΙΚΟΓΕΝΕΙΑ</a:t>
          </a:r>
          <a:endParaRPr lang="el-GR" b="1" dirty="0" smtClean="0">
            <a:solidFill>
              <a:schemeClr val="bg1"/>
            </a:solidFill>
          </a:endParaRPr>
        </a:p>
      </dgm:t>
    </dgm:pt>
    <dgm:pt modelId="{800DE408-E98A-4EE1-8F52-3574EA897B65}" type="parTrans" cxnId="{E07F3C54-379E-4B42-B0C7-64D4FE54F013}">
      <dgm:prSet/>
      <dgm:spPr/>
      <dgm:t>
        <a:bodyPr/>
        <a:lstStyle/>
        <a:p>
          <a:endParaRPr lang="el-GR"/>
        </a:p>
      </dgm:t>
    </dgm:pt>
    <dgm:pt modelId="{6AE8CF5C-C3D8-4F6C-BBE6-C484F5D7B033}" type="sibTrans" cxnId="{E07F3C54-379E-4B42-B0C7-64D4FE54F013}">
      <dgm:prSet/>
      <dgm:spPr/>
      <dgm:t>
        <a:bodyPr/>
        <a:lstStyle/>
        <a:p>
          <a:endParaRPr lang="el-GR"/>
        </a:p>
      </dgm:t>
    </dgm:pt>
    <dgm:pt modelId="{D2260676-1F0D-4B9D-8D7B-9F0FE4F4F390}">
      <dgm:prSet/>
      <dgm:spPr/>
      <dgm:t>
        <a:bodyPr/>
        <a:lstStyle/>
        <a:p>
          <a:r>
            <a:rPr lang="el-GR" b="1" smtClean="0">
              <a:solidFill>
                <a:schemeClr val="bg1"/>
              </a:solidFill>
            </a:rPr>
            <a:t>ΣΥΓΓΕΝΙΚΟΙ ΔΕΣΜΟΙ</a:t>
          </a:r>
          <a:endParaRPr lang="el-GR" b="1" dirty="0" smtClean="0">
            <a:solidFill>
              <a:schemeClr val="bg1"/>
            </a:solidFill>
          </a:endParaRPr>
        </a:p>
      </dgm:t>
    </dgm:pt>
    <dgm:pt modelId="{B0252595-300F-4CFD-AFDC-6550A5751B50}" type="parTrans" cxnId="{0AE88DEA-6FB5-4CEF-8AE0-E7D7EC24A5EA}">
      <dgm:prSet/>
      <dgm:spPr/>
      <dgm:t>
        <a:bodyPr/>
        <a:lstStyle/>
        <a:p>
          <a:endParaRPr lang="el-GR"/>
        </a:p>
      </dgm:t>
    </dgm:pt>
    <dgm:pt modelId="{9CAEDC38-6C94-4C15-98F3-8C15943C6714}" type="sibTrans" cxnId="{0AE88DEA-6FB5-4CEF-8AE0-E7D7EC24A5EA}">
      <dgm:prSet/>
      <dgm:spPr/>
      <dgm:t>
        <a:bodyPr/>
        <a:lstStyle/>
        <a:p>
          <a:endParaRPr lang="el-GR"/>
        </a:p>
      </dgm:t>
    </dgm:pt>
    <dgm:pt modelId="{C182EFD2-A3EF-428A-A228-A1977B7E61A1}">
      <dgm:prSet/>
      <dgm:spPr/>
      <dgm:t>
        <a:bodyPr/>
        <a:lstStyle/>
        <a:p>
          <a:r>
            <a:rPr lang="el-GR" b="1" smtClean="0">
              <a:solidFill>
                <a:schemeClr val="bg1"/>
              </a:solidFill>
            </a:rPr>
            <a:t>ΤΑ ΑΠΑΡΑΙΤΗΤΑ ΑΓΑΘΑ ΠΑΡΑΓΟΝΤΑΙ ΕΠΙΤΟΠΟΥ</a:t>
          </a:r>
          <a:endParaRPr lang="el-GR" b="1" dirty="0">
            <a:solidFill>
              <a:schemeClr val="bg1"/>
            </a:solidFill>
          </a:endParaRPr>
        </a:p>
      </dgm:t>
    </dgm:pt>
    <dgm:pt modelId="{3092F949-6B14-4CB6-B748-92879925F742}" type="parTrans" cxnId="{5F068013-E430-40A4-830C-2436154281CD}">
      <dgm:prSet/>
      <dgm:spPr/>
      <dgm:t>
        <a:bodyPr/>
        <a:lstStyle/>
        <a:p>
          <a:endParaRPr lang="el-GR"/>
        </a:p>
      </dgm:t>
    </dgm:pt>
    <dgm:pt modelId="{B5E0D039-3C7C-41D8-9AE1-F69F96031D38}" type="sibTrans" cxnId="{5F068013-E430-40A4-830C-2436154281CD}">
      <dgm:prSet/>
      <dgm:spPr/>
      <dgm:t>
        <a:bodyPr/>
        <a:lstStyle/>
        <a:p>
          <a:endParaRPr lang="el-GR"/>
        </a:p>
      </dgm:t>
    </dgm:pt>
    <dgm:pt modelId="{FF1BA481-027E-43C5-AF32-4757446BF57B}" type="pres">
      <dgm:prSet presAssocID="{0DEA1E6A-C891-400E-8329-6C1A746D6F6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C4C590B-F07F-4560-8929-8949E25469A3}" type="pres">
      <dgm:prSet presAssocID="{77C1ACDD-DC9A-47E2-B54E-A1A625AAC998}" presName="root1" presStyleCnt="0"/>
      <dgm:spPr/>
    </dgm:pt>
    <dgm:pt modelId="{384D584B-950A-405B-A508-86B6177FC1F8}" type="pres">
      <dgm:prSet presAssocID="{77C1ACDD-DC9A-47E2-B54E-A1A625AAC998}" presName="LevelOneTextNode" presStyleLbl="node0" presStyleIdx="0" presStyleCnt="1" custScaleX="158232" custScaleY="24565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A5D3F29-0B8C-4F5A-B511-03AEC1259658}" type="pres">
      <dgm:prSet presAssocID="{77C1ACDD-DC9A-47E2-B54E-A1A625AAC998}" presName="level2hierChild" presStyleCnt="0"/>
      <dgm:spPr/>
    </dgm:pt>
    <dgm:pt modelId="{B4F9C6DF-880D-442A-8282-E731078C9B2D}" type="pres">
      <dgm:prSet presAssocID="{E6ED14D2-5C86-414D-8852-C7BC1FB6FD94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C88A73BB-08FC-448C-9360-F567F1457880}" type="pres">
      <dgm:prSet presAssocID="{E6ED14D2-5C86-414D-8852-C7BC1FB6FD94}" presName="connTx" presStyleLbl="parChTrans1D2" presStyleIdx="0" presStyleCnt="2"/>
      <dgm:spPr/>
      <dgm:t>
        <a:bodyPr/>
        <a:lstStyle/>
        <a:p>
          <a:endParaRPr lang="el-GR"/>
        </a:p>
      </dgm:t>
    </dgm:pt>
    <dgm:pt modelId="{C95EEF70-1DD1-49AE-80B5-2F688EB8ED1F}" type="pres">
      <dgm:prSet presAssocID="{DB32AA53-5B8C-48D1-8150-439933ADCC2D}" presName="root2" presStyleCnt="0"/>
      <dgm:spPr/>
    </dgm:pt>
    <dgm:pt modelId="{CF91C984-0D96-4932-83F4-F0797AC89135}" type="pres">
      <dgm:prSet presAssocID="{DB32AA53-5B8C-48D1-8150-439933ADCC2D}" presName="LevelTwoTextNode" presStyleLbl="node2" presStyleIdx="0" presStyleCnt="2" custScaleX="86813" custScaleY="188662" custLinFactNeighborX="-27850" custLinFactNeighborY="-1711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0219229-A570-4470-A6A0-121B2967D1FC}" type="pres">
      <dgm:prSet presAssocID="{DB32AA53-5B8C-48D1-8150-439933ADCC2D}" presName="level3hierChild" presStyleCnt="0"/>
      <dgm:spPr/>
    </dgm:pt>
    <dgm:pt modelId="{66C82D59-7B4D-4271-AF12-4078DD67B22C}" type="pres">
      <dgm:prSet presAssocID="{D444FFCA-E693-4DEA-A47C-F87B54A6FF33}" presName="conn2-1" presStyleLbl="parChTrans1D3" presStyleIdx="0" presStyleCnt="2"/>
      <dgm:spPr/>
      <dgm:t>
        <a:bodyPr/>
        <a:lstStyle/>
        <a:p>
          <a:endParaRPr lang="el-GR"/>
        </a:p>
      </dgm:t>
    </dgm:pt>
    <dgm:pt modelId="{0A75F8D4-0E06-4DBC-A32A-BAEB5FBAF22C}" type="pres">
      <dgm:prSet presAssocID="{D444FFCA-E693-4DEA-A47C-F87B54A6FF33}" presName="connTx" presStyleLbl="parChTrans1D3" presStyleIdx="0" presStyleCnt="2"/>
      <dgm:spPr/>
      <dgm:t>
        <a:bodyPr/>
        <a:lstStyle/>
        <a:p>
          <a:endParaRPr lang="el-GR"/>
        </a:p>
      </dgm:t>
    </dgm:pt>
    <dgm:pt modelId="{8AFB6CA2-C9AC-4327-8C95-9B2728C1BB21}" type="pres">
      <dgm:prSet presAssocID="{75B56BA1-DF72-4438-9706-AD60F681D462}" presName="root2" presStyleCnt="0"/>
      <dgm:spPr/>
    </dgm:pt>
    <dgm:pt modelId="{F7B59F0A-7678-45A6-B637-3195AD9D8FFC}" type="pres">
      <dgm:prSet presAssocID="{75B56BA1-DF72-4438-9706-AD60F681D462}" presName="LevelTwoTextNode" presStyleLbl="node3" presStyleIdx="0" presStyleCnt="2" custScaleX="241711" custScaleY="312541" custLinFactNeighborX="-60615" custLinFactNeighborY="-1483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FCD10BB-797B-429E-B257-84E8549BCE57}" type="pres">
      <dgm:prSet presAssocID="{75B56BA1-DF72-4438-9706-AD60F681D462}" presName="level3hierChild" presStyleCnt="0"/>
      <dgm:spPr/>
    </dgm:pt>
    <dgm:pt modelId="{97AD18C0-F57E-4CE1-8304-6D9827B9CDC9}" type="pres">
      <dgm:prSet presAssocID="{800DE408-E98A-4EE1-8F52-3574EA897B65}" presName="conn2-1" presStyleLbl="parChTrans1D4" presStyleIdx="0" presStyleCnt="6"/>
      <dgm:spPr/>
      <dgm:t>
        <a:bodyPr/>
        <a:lstStyle/>
        <a:p>
          <a:endParaRPr lang="el-GR"/>
        </a:p>
      </dgm:t>
    </dgm:pt>
    <dgm:pt modelId="{64553198-4303-4089-90F9-DC7582941F56}" type="pres">
      <dgm:prSet presAssocID="{800DE408-E98A-4EE1-8F52-3574EA897B65}" presName="connTx" presStyleLbl="parChTrans1D4" presStyleIdx="0" presStyleCnt="6"/>
      <dgm:spPr/>
      <dgm:t>
        <a:bodyPr/>
        <a:lstStyle/>
        <a:p>
          <a:endParaRPr lang="el-GR"/>
        </a:p>
      </dgm:t>
    </dgm:pt>
    <dgm:pt modelId="{2CECA316-2A5B-4C03-A24A-B1F5CFF587A0}" type="pres">
      <dgm:prSet presAssocID="{31FB9777-1D47-4AF8-ADA9-46C8005B21A5}" presName="root2" presStyleCnt="0"/>
      <dgm:spPr/>
    </dgm:pt>
    <dgm:pt modelId="{D7DD8DA4-3588-4A28-AE1E-FC0F6347A57C}" type="pres">
      <dgm:prSet presAssocID="{31FB9777-1D47-4AF8-ADA9-46C8005B21A5}" presName="LevelTwoTextNode" presStyleLbl="node4" presStyleIdx="0" presStyleCnt="6" custLinFactNeighborX="-26667" custLinFactNeighborY="-3060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B93BE58-01D2-4203-B405-D5DBF894D473}" type="pres">
      <dgm:prSet presAssocID="{31FB9777-1D47-4AF8-ADA9-46C8005B21A5}" presName="level3hierChild" presStyleCnt="0"/>
      <dgm:spPr/>
    </dgm:pt>
    <dgm:pt modelId="{13C1FC50-721D-4C31-9AB5-D2D793728A69}" type="pres">
      <dgm:prSet presAssocID="{B0252595-300F-4CFD-AFDC-6550A5751B50}" presName="conn2-1" presStyleLbl="parChTrans1D4" presStyleIdx="1" presStyleCnt="6"/>
      <dgm:spPr/>
      <dgm:t>
        <a:bodyPr/>
        <a:lstStyle/>
        <a:p>
          <a:endParaRPr lang="el-GR"/>
        </a:p>
      </dgm:t>
    </dgm:pt>
    <dgm:pt modelId="{6167176A-5C3D-4863-9C03-02F756D6405B}" type="pres">
      <dgm:prSet presAssocID="{B0252595-300F-4CFD-AFDC-6550A5751B50}" presName="connTx" presStyleLbl="parChTrans1D4" presStyleIdx="1" presStyleCnt="6"/>
      <dgm:spPr/>
      <dgm:t>
        <a:bodyPr/>
        <a:lstStyle/>
        <a:p>
          <a:endParaRPr lang="el-GR"/>
        </a:p>
      </dgm:t>
    </dgm:pt>
    <dgm:pt modelId="{29838488-D75D-42FE-8A69-7D6C327B9BDE}" type="pres">
      <dgm:prSet presAssocID="{D2260676-1F0D-4B9D-8D7B-9F0FE4F4F390}" presName="root2" presStyleCnt="0"/>
      <dgm:spPr/>
    </dgm:pt>
    <dgm:pt modelId="{E31B6274-E67D-4ABC-87F9-42F0CD0B9A4B}" type="pres">
      <dgm:prSet presAssocID="{D2260676-1F0D-4B9D-8D7B-9F0FE4F4F390}" presName="LevelTwoTextNode" presStyleLbl="node4" presStyleIdx="1" presStyleCnt="6" custLinFactNeighborX="-26667" custLinFactNeighborY="-1939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63C014E-E6EA-482F-92C2-196995D3F9D6}" type="pres">
      <dgm:prSet presAssocID="{D2260676-1F0D-4B9D-8D7B-9F0FE4F4F390}" presName="level3hierChild" presStyleCnt="0"/>
      <dgm:spPr/>
    </dgm:pt>
    <dgm:pt modelId="{DD9FD165-F383-495A-97DE-A56B8CA54A49}" type="pres">
      <dgm:prSet presAssocID="{3092F949-6B14-4CB6-B748-92879925F742}" presName="conn2-1" presStyleLbl="parChTrans1D4" presStyleIdx="2" presStyleCnt="6"/>
      <dgm:spPr/>
      <dgm:t>
        <a:bodyPr/>
        <a:lstStyle/>
        <a:p>
          <a:endParaRPr lang="el-GR"/>
        </a:p>
      </dgm:t>
    </dgm:pt>
    <dgm:pt modelId="{210559E3-9A98-439A-8C9E-DB7894F74389}" type="pres">
      <dgm:prSet presAssocID="{3092F949-6B14-4CB6-B748-92879925F742}" presName="connTx" presStyleLbl="parChTrans1D4" presStyleIdx="2" presStyleCnt="6"/>
      <dgm:spPr/>
      <dgm:t>
        <a:bodyPr/>
        <a:lstStyle/>
        <a:p>
          <a:endParaRPr lang="el-GR"/>
        </a:p>
      </dgm:t>
    </dgm:pt>
    <dgm:pt modelId="{2CB22BC1-48B0-4926-BF78-683FEC2E55C1}" type="pres">
      <dgm:prSet presAssocID="{C182EFD2-A3EF-428A-A228-A1977B7E61A1}" presName="root2" presStyleCnt="0"/>
      <dgm:spPr/>
    </dgm:pt>
    <dgm:pt modelId="{F1BF7CC0-4451-4B64-B2F2-25F82FCAA89C}" type="pres">
      <dgm:prSet presAssocID="{C182EFD2-A3EF-428A-A228-A1977B7E61A1}" presName="LevelTwoTextNode" presStyleLbl="node4" presStyleIdx="2" presStyleCnt="6" custLinFactNeighborX="-26698" custLinFactNeighborY="-783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59C5EBD-C8AD-4D4E-BF30-5D876269242E}" type="pres">
      <dgm:prSet presAssocID="{C182EFD2-A3EF-428A-A228-A1977B7E61A1}" presName="level3hierChild" presStyleCnt="0"/>
      <dgm:spPr/>
    </dgm:pt>
    <dgm:pt modelId="{C861E50E-9F3D-46CE-897B-EFBE5FBC3543}" type="pres">
      <dgm:prSet presAssocID="{3A613A0B-74A2-4A1B-84B4-DF72408C16CB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13B9A14E-45E1-4C99-902B-C25B99379761}" type="pres">
      <dgm:prSet presAssocID="{3A613A0B-74A2-4A1B-84B4-DF72408C16CB}" presName="connTx" presStyleLbl="parChTrans1D2" presStyleIdx="1" presStyleCnt="2"/>
      <dgm:spPr/>
      <dgm:t>
        <a:bodyPr/>
        <a:lstStyle/>
        <a:p>
          <a:endParaRPr lang="el-GR"/>
        </a:p>
      </dgm:t>
    </dgm:pt>
    <dgm:pt modelId="{1314249F-1BC7-4380-8989-42C8B3FD5F4F}" type="pres">
      <dgm:prSet presAssocID="{15B0D8BA-F0FA-4D94-9134-350D6CD8CB75}" presName="root2" presStyleCnt="0"/>
      <dgm:spPr/>
    </dgm:pt>
    <dgm:pt modelId="{1D124377-7EAF-4257-97A7-BFEF3090D914}" type="pres">
      <dgm:prSet presAssocID="{15B0D8BA-F0FA-4D94-9134-350D6CD8CB75}" presName="LevelTwoTextNode" presStyleLbl="node2" presStyleIdx="1" presStyleCnt="2" custScaleX="96430" custScaleY="200789" custLinFactY="11253" custLinFactNeighborX="-30023" custLinFactNeighborY="10000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9F2770D-8336-4674-BFFD-1F473B9C7983}" type="pres">
      <dgm:prSet presAssocID="{15B0D8BA-F0FA-4D94-9134-350D6CD8CB75}" presName="level3hierChild" presStyleCnt="0"/>
      <dgm:spPr/>
    </dgm:pt>
    <dgm:pt modelId="{46455570-084D-4380-AA46-A9E7CFFBF917}" type="pres">
      <dgm:prSet presAssocID="{7E41CFC2-F631-4BEF-A01C-C05EBEB17591}" presName="conn2-1" presStyleLbl="parChTrans1D3" presStyleIdx="1" presStyleCnt="2"/>
      <dgm:spPr/>
      <dgm:t>
        <a:bodyPr/>
        <a:lstStyle/>
        <a:p>
          <a:endParaRPr lang="el-GR"/>
        </a:p>
      </dgm:t>
    </dgm:pt>
    <dgm:pt modelId="{D1E29137-2BF1-49F1-A8A9-5104FCADD995}" type="pres">
      <dgm:prSet presAssocID="{7E41CFC2-F631-4BEF-A01C-C05EBEB17591}" presName="connTx" presStyleLbl="parChTrans1D3" presStyleIdx="1" presStyleCnt="2"/>
      <dgm:spPr/>
      <dgm:t>
        <a:bodyPr/>
        <a:lstStyle/>
        <a:p>
          <a:endParaRPr lang="el-GR"/>
        </a:p>
      </dgm:t>
    </dgm:pt>
    <dgm:pt modelId="{33550059-0CC4-49E4-A5D9-405A2ED5CCBF}" type="pres">
      <dgm:prSet presAssocID="{1E3E70D5-3A44-4380-975D-3911C42624EF}" presName="root2" presStyleCnt="0"/>
      <dgm:spPr/>
    </dgm:pt>
    <dgm:pt modelId="{1747E40E-B20B-4B3C-9BB2-08EAEAC7778F}" type="pres">
      <dgm:prSet presAssocID="{1E3E70D5-3A44-4380-975D-3911C42624EF}" presName="LevelTwoTextNode" presStyleLbl="node3" presStyleIdx="1" presStyleCnt="2" custScaleX="217816" custScaleY="360471" custLinFactY="17272" custLinFactNeighborX="-56023" custLinFactNeighborY="10000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ECFD64A-EAA6-4EC8-B245-DC40A2AEB628}" type="pres">
      <dgm:prSet presAssocID="{1E3E70D5-3A44-4380-975D-3911C42624EF}" presName="level3hierChild" presStyleCnt="0"/>
      <dgm:spPr/>
    </dgm:pt>
    <dgm:pt modelId="{6360CC7B-8A84-4806-8EED-7E1F93061EF0}" type="pres">
      <dgm:prSet presAssocID="{AA51496D-08A2-4847-A34A-26208626ECEC}" presName="conn2-1" presStyleLbl="parChTrans1D4" presStyleIdx="3" presStyleCnt="6"/>
      <dgm:spPr/>
      <dgm:t>
        <a:bodyPr/>
        <a:lstStyle/>
        <a:p>
          <a:endParaRPr lang="el-GR"/>
        </a:p>
      </dgm:t>
    </dgm:pt>
    <dgm:pt modelId="{6B097F06-8F3D-4EDF-869C-89CC19920EC0}" type="pres">
      <dgm:prSet presAssocID="{AA51496D-08A2-4847-A34A-26208626ECEC}" presName="connTx" presStyleLbl="parChTrans1D4" presStyleIdx="3" presStyleCnt="6"/>
      <dgm:spPr/>
      <dgm:t>
        <a:bodyPr/>
        <a:lstStyle/>
        <a:p>
          <a:endParaRPr lang="el-GR"/>
        </a:p>
      </dgm:t>
    </dgm:pt>
    <dgm:pt modelId="{78494E0D-1A49-4213-8879-976D677300A3}" type="pres">
      <dgm:prSet presAssocID="{4F095607-4626-48A9-B28E-30FF6F3BD543}" presName="root2" presStyleCnt="0"/>
      <dgm:spPr/>
    </dgm:pt>
    <dgm:pt modelId="{06FE71E9-4262-45EC-85AD-21F564DE4A51}" type="pres">
      <dgm:prSet presAssocID="{4F095607-4626-48A9-B28E-30FF6F3BD543}" presName="LevelTwoTextNode" presStyleLbl="node4" presStyleIdx="3" presStyleCnt="6" custLinFactY="2036" custLinFactNeighborX="-14100" custLinFactNeighborY="10000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1A3E2D2-EBC1-4371-BD6C-7F28F24C424F}" type="pres">
      <dgm:prSet presAssocID="{4F095607-4626-48A9-B28E-30FF6F3BD543}" presName="level3hierChild" presStyleCnt="0"/>
      <dgm:spPr/>
    </dgm:pt>
    <dgm:pt modelId="{4174AFC9-70EE-43A6-88E7-137274C4C2CD}" type="pres">
      <dgm:prSet presAssocID="{6E2DDE8B-35E5-4EC6-BB02-52733637C3BE}" presName="conn2-1" presStyleLbl="parChTrans1D4" presStyleIdx="4" presStyleCnt="6"/>
      <dgm:spPr/>
      <dgm:t>
        <a:bodyPr/>
        <a:lstStyle/>
        <a:p>
          <a:endParaRPr lang="el-GR"/>
        </a:p>
      </dgm:t>
    </dgm:pt>
    <dgm:pt modelId="{805FC209-E1BE-4672-9233-4C0741A8E7C8}" type="pres">
      <dgm:prSet presAssocID="{6E2DDE8B-35E5-4EC6-BB02-52733637C3BE}" presName="connTx" presStyleLbl="parChTrans1D4" presStyleIdx="4" presStyleCnt="6"/>
      <dgm:spPr/>
      <dgm:t>
        <a:bodyPr/>
        <a:lstStyle/>
        <a:p>
          <a:endParaRPr lang="el-GR"/>
        </a:p>
      </dgm:t>
    </dgm:pt>
    <dgm:pt modelId="{45B4F3DB-E600-4604-80B7-4F8C1F1BF8C3}" type="pres">
      <dgm:prSet presAssocID="{92ADB98F-6526-4232-8B7C-22F123E958FF}" presName="root2" presStyleCnt="0"/>
      <dgm:spPr/>
    </dgm:pt>
    <dgm:pt modelId="{FC05AB3F-2841-4507-A018-154078561826}" type="pres">
      <dgm:prSet presAssocID="{92ADB98F-6526-4232-8B7C-22F123E958FF}" presName="LevelTwoTextNode" presStyleLbl="node4" presStyleIdx="4" presStyleCnt="6" custScaleY="78965" custLinFactY="23759" custLinFactNeighborX="-14100" custLinFactNeighborY="10000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4105AC0-FE03-495D-A1B4-16DBA2962554}" type="pres">
      <dgm:prSet presAssocID="{92ADB98F-6526-4232-8B7C-22F123E958FF}" presName="level3hierChild" presStyleCnt="0"/>
      <dgm:spPr/>
    </dgm:pt>
    <dgm:pt modelId="{E8BDA242-7A03-492F-AF79-D6CEA5350733}" type="pres">
      <dgm:prSet presAssocID="{4BC56508-3872-4DC1-8A38-3BB5A8C30BE0}" presName="conn2-1" presStyleLbl="parChTrans1D4" presStyleIdx="5" presStyleCnt="6"/>
      <dgm:spPr/>
      <dgm:t>
        <a:bodyPr/>
        <a:lstStyle/>
        <a:p>
          <a:endParaRPr lang="el-GR"/>
        </a:p>
      </dgm:t>
    </dgm:pt>
    <dgm:pt modelId="{ED328908-C698-4193-BD53-0E99E7AD974C}" type="pres">
      <dgm:prSet presAssocID="{4BC56508-3872-4DC1-8A38-3BB5A8C30BE0}" presName="connTx" presStyleLbl="parChTrans1D4" presStyleIdx="5" presStyleCnt="6"/>
      <dgm:spPr/>
      <dgm:t>
        <a:bodyPr/>
        <a:lstStyle/>
        <a:p>
          <a:endParaRPr lang="el-GR"/>
        </a:p>
      </dgm:t>
    </dgm:pt>
    <dgm:pt modelId="{E0F7299C-3A4E-4CCA-85B4-D755E9A1F76D}" type="pres">
      <dgm:prSet presAssocID="{A059831C-608E-4118-8BEA-E3AC2E9DB7F0}" presName="root2" presStyleCnt="0"/>
      <dgm:spPr/>
    </dgm:pt>
    <dgm:pt modelId="{3FC10517-1244-4E21-9A30-AAFEF6D24888}" type="pres">
      <dgm:prSet presAssocID="{A059831C-608E-4118-8BEA-E3AC2E9DB7F0}" presName="LevelTwoTextNode" presStyleLbl="node4" presStyleIdx="5" presStyleCnt="6" custLinFactY="56000" custLinFactNeighborX="-14100" custLinFactNeighborY="10000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EFA472B-DBF5-42F6-B088-099B07505A6F}" type="pres">
      <dgm:prSet presAssocID="{A059831C-608E-4118-8BEA-E3AC2E9DB7F0}" presName="level3hierChild" presStyleCnt="0"/>
      <dgm:spPr/>
    </dgm:pt>
  </dgm:ptLst>
  <dgm:cxnLst>
    <dgm:cxn modelId="{11793577-E802-4BBB-8027-8ECC8828F601}" type="presOf" srcId="{E6ED14D2-5C86-414D-8852-C7BC1FB6FD94}" destId="{C88A73BB-08FC-448C-9360-F567F1457880}" srcOrd="1" destOrd="0" presId="urn:microsoft.com/office/officeart/2005/8/layout/hierarchy2"/>
    <dgm:cxn modelId="{DEAD5087-BE77-4B04-9F97-808EC8237FDF}" type="presOf" srcId="{6E2DDE8B-35E5-4EC6-BB02-52733637C3BE}" destId="{4174AFC9-70EE-43A6-88E7-137274C4C2CD}" srcOrd="0" destOrd="0" presId="urn:microsoft.com/office/officeart/2005/8/layout/hierarchy2"/>
    <dgm:cxn modelId="{7EF7702E-8099-4100-8911-5DD638904468}" type="presOf" srcId="{B0252595-300F-4CFD-AFDC-6550A5751B50}" destId="{13C1FC50-721D-4C31-9AB5-D2D793728A69}" srcOrd="0" destOrd="0" presId="urn:microsoft.com/office/officeart/2005/8/layout/hierarchy2"/>
    <dgm:cxn modelId="{E29DE1B7-F4EC-4604-BB1D-9C04E60786F6}" type="presOf" srcId="{4F095607-4626-48A9-B28E-30FF6F3BD543}" destId="{06FE71E9-4262-45EC-85AD-21F564DE4A51}" srcOrd="0" destOrd="0" presId="urn:microsoft.com/office/officeart/2005/8/layout/hierarchy2"/>
    <dgm:cxn modelId="{2CA6E48E-398B-422E-B3CB-DFBE3A8AA57C}" srcId="{0DEA1E6A-C891-400E-8329-6C1A746D6F63}" destId="{77C1ACDD-DC9A-47E2-B54E-A1A625AAC998}" srcOrd="0" destOrd="0" parTransId="{0FB78125-9D0E-4101-A0E8-DC226BD7B762}" sibTransId="{FF8464E5-48A1-4AD6-B051-EEFEEFE76CD1}"/>
    <dgm:cxn modelId="{1CC0B563-C8A5-48F2-9CA4-2690DE725037}" srcId="{15B0D8BA-F0FA-4D94-9134-350D6CD8CB75}" destId="{1E3E70D5-3A44-4380-975D-3911C42624EF}" srcOrd="0" destOrd="0" parTransId="{7E41CFC2-F631-4BEF-A01C-C05EBEB17591}" sibTransId="{DD8BAB63-E749-4154-A9EA-BF0AB9102F78}"/>
    <dgm:cxn modelId="{9FEB2462-5B7B-491E-BDBB-118578A91AE2}" type="presOf" srcId="{B0252595-300F-4CFD-AFDC-6550A5751B50}" destId="{6167176A-5C3D-4863-9C03-02F756D6405B}" srcOrd="1" destOrd="0" presId="urn:microsoft.com/office/officeart/2005/8/layout/hierarchy2"/>
    <dgm:cxn modelId="{0E4B3A72-05AD-4191-A2E8-9E9C4EB4B15A}" type="presOf" srcId="{D2260676-1F0D-4B9D-8D7B-9F0FE4F4F390}" destId="{E31B6274-E67D-4ABC-87F9-42F0CD0B9A4B}" srcOrd="0" destOrd="0" presId="urn:microsoft.com/office/officeart/2005/8/layout/hierarchy2"/>
    <dgm:cxn modelId="{727B2C60-8C4F-4918-A73F-0B66FC900255}" srcId="{1E3E70D5-3A44-4380-975D-3911C42624EF}" destId="{4F095607-4626-48A9-B28E-30FF6F3BD543}" srcOrd="0" destOrd="0" parTransId="{AA51496D-08A2-4847-A34A-26208626ECEC}" sibTransId="{1DC9A1A1-7281-4F8D-92D2-289A4BBD1E2B}"/>
    <dgm:cxn modelId="{DF2D678D-8CCB-40E7-96AD-F88800E24A67}" type="presOf" srcId="{AA51496D-08A2-4847-A34A-26208626ECEC}" destId="{6B097F06-8F3D-4EDF-869C-89CC19920EC0}" srcOrd="1" destOrd="0" presId="urn:microsoft.com/office/officeart/2005/8/layout/hierarchy2"/>
    <dgm:cxn modelId="{5FC37B03-803F-478C-BDE8-CE06C3C41C7E}" type="presOf" srcId="{E6ED14D2-5C86-414D-8852-C7BC1FB6FD94}" destId="{B4F9C6DF-880D-442A-8282-E731078C9B2D}" srcOrd="0" destOrd="0" presId="urn:microsoft.com/office/officeart/2005/8/layout/hierarchy2"/>
    <dgm:cxn modelId="{42A2314E-9F6F-4772-AB35-8D44802309EF}" type="presOf" srcId="{A059831C-608E-4118-8BEA-E3AC2E9DB7F0}" destId="{3FC10517-1244-4E21-9A30-AAFEF6D24888}" srcOrd="0" destOrd="0" presId="urn:microsoft.com/office/officeart/2005/8/layout/hierarchy2"/>
    <dgm:cxn modelId="{0AE88DEA-6FB5-4CEF-8AE0-E7D7EC24A5EA}" srcId="{75B56BA1-DF72-4438-9706-AD60F681D462}" destId="{D2260676-1F0D-4B9D-8D7B-9F0FE4F4F390}" srcOrd="1" destOrd="0" parTransId="{B0252595-300F-4CFD-AFDC-6550A5751B50}" sibTransId="{9CAEDC38-6C94-4C15-98F3-8C15943C6714}"/>
    <dgm:cxn modelId="{27A65AB0-7ED7-4D3B-8AE4-DF7B77D24565}" srcId="{1E3E70D5-3A44-4380-975D-3911C42624EF}" destId="{92ADB98F-6526-4232-8B7C-22F123E958FF}" srcOrd="1" destOrd="0" parTransId="{6E2DDE8B-35E5-4EC6-BB02-52733637C3BE}" sibTransId="{DD9FB409-9254-4747-A662-CBADB85677C4}"/>
    <dgm:cxn modelId="{D48FF92C-7F0E-4BB1-AD28-6BB23939AA6C}" type="presOf" srcId="{31FB9777-1D47-4AF8-ADA9-46C8005B21A5}" destId="{D7DD8DA4-3588-4A28-AE1E-FC0F6347A57C}" srcOrd="0" destOrd="0" presId="urn:microsoft.com/office/officeart/2005/8/layout/hierarchy2"/>
    <dgm:cxn modelId="{9E2BEA28-5254-41D9-B040-7056B4BC41B2}" type="presOf" srcId="{3092F949-6B14-4CB6-B748-92879925F742}" destId="{DD9FD165-F383-495A-97DE-A56B8CA54A49}" srcOrd="0" destOrd="0" presId="urn:microsoft.com/office/officeart/2005/8/layout/hierarchy2"/>
    <dgm:cxn modelId="{B947F628-F14D-4AFF-BAEE-6EFD608E5541}" type="presOf" srcId="{75B56BA1-DF72-4438-9706-AD60F681D462}" destId="{F7B59F0A-7678-45A6-B637-3195AD9D8FFC}" srcOrd="0" destOrd="0" presId="urn:microsoft.com/office/officeart/2005/8/layout/hierarchy2"/>
    <dgm:cxn modelId="{474BB21A-9FA6-449C-8885-6BE33B32B643}" type="presOf" srcId="{AA51496D-08A2-4847-A34A-26208626ECEC}" destId="{6360CC7B-8A84-4806-8EED-7E1F93061EF0}" srcOrd="0" destOrd="0" presId="urn:microsoft.com/office/officeart/2005/8/layout/hierarchy2"/>
    <dgm:cxn modelId="{C47A8BC0-7D21-42B7-9551-F35741E4A663}" type="presOf" srcId="{DB32AA53-5B8C-48D1-8150-439933ADCC2D}" destId="{CF91C984-0D96-4932-83F4-F0797AC89135}" srcOrd="0" destOrd="0" presId="urn:microsoft.com/office/officeart/2005/8/layout/hierarchy2"/>
    <dgm:cxn modelId="{290910C9-717F-4FCD-8D7A-E942E29CCB03}" type="presOf" srcId="{800DE408-E98A-4EE1-8F52-3574EA897B65}" destId="{64553198-4303-4089-90F9-DC7582941F56}" srcOrd="1" destOrd="0" presId="urn:microsoft.com/office/officeart/2005/8/layout/hierarchy2"/>
    <dgm:cxn modelId="{8A3BD17E-EB86-4794-B4EF-3E869EC86E92}" type="presOf" srcId="{0DEA1E6A-C891-400E-8329-6C1A746D6F63}" destId="{FF1BA481-027E-43C5-AF32-4757446BF57B}" srcOrd="0" destOrd="0" presId="urn:microsoft.com/office/officeart/2005/8/layout/hierarchy2"/>
    <dgm:cxn modelId="{938D1DB6-A715-41E4-810A-9E5BD4804A8F}" type="presOf" srcId="{92ADB98F-6526-4232-8B7C-22F123E958FF}" destId="{FC05AB3F-2841-4507-A018-154078561826}" srcOrd="0" destOrd="0" presId="urn:microsoft.com/office/officeart/2005/8/layout/hierarchy2"/>
    <dgm:cxn modelId="{574514DF-50E7-47BA-9BD1-C0DF6C7794A2}" type="presOf" srcId="{D444FFCA-E693-4DEA-A47C-F87B54A6FF33}" destId="{66C82D59-7B4D-4271-AF12-4078DD67B22C}" srcOrd="0" destOrd="0" presId="urn:microsoft.com/office/officeart/2005/8/layout/hierarchy2"/>
    <dgm:cxn modelId="{7166DF0A-8FB9-44A6-B5CF-ACEAF2E931A4}" type="presOf" srcId="{4BC56508-3872-4DC1-8A38-3BB5A8C30BE0}" destId="{E8BDA242-7A03-492F-AF79-D6CEA5350733}" srcOrd="0" destOrd="0" presId="urn:microsoft.com/office/officeart/2005/8/layout/hierarchy2"/>
    <dgm:cxn modelId="{B37CDAD2-8E4D-4D59-8B48-0C30AB210FB3}" srcId="{DB32AA53-5B8C-48D1-8150-439933ADCC2D}" destId="{75B56BA1-DF72-4438-9706-AD60F681D462}" srcOrd="0" destOrd="0" parTransId="{D444FFCA-E693-4DEA-A47C-F87B54A6FF33}" sibTransId="{D2447DF1-CB9B-498D-96AC-8A12264818CB}"/>
    <dgm:cxn modelId="{C961626A-1060-4CD8-8976-42341F2E9D3F}" type="presOf" srcId="{D444FFCA-E693-4DEA-A47C-F87B54A6FF33}" destId="{0A75F8D4-0E06-4DBC-A32A-BAEB5FBAF22C}" srcOrd="1" destOrd="0" presId="urn:microsoft.com/office/officeart/2005/8/layout/hierarchy2"/>
    <dgm:cxn modelId="{34734977-B36F-4F22-BA5D-5C3ECB627918}" type="presOf" srcId="{3A613A0B-74A2-4A1B-84B4-DF72408C16CB}" destId="{C861E50E-9F3D-46CE-897B-EFBE5FBC3543}" srcOrd="0" destOrd="0" presId="urn:microsoft.com/office/officeart/2005/8/layout/hierarchy2"/>
    <dgm:cxn modelId="{1F521FFD-2DE6-4CC0-A7D3-2C66062B687E}" srcId="{1E3E70D5-3A44-4380-975D-3911C42624EF}" destId="{A059831C-608E-4118-8BEA-E3AC2E9DB7F0}" srcOrd="2" destOrd="0" parTransId="{4BC56508-3872-4DC1-8A38-3BB5A8C30BE0}" sibTransId="{E1CDA9C9-0D3F-43C9-9420-51E953A7F900}"/>
    <dgm:cxn modelId="{C6C340D4-5892-452E-A665-41A7D911754C}" type="presOf" srcId="{4BC56508-3872-4DC1-8A38-3BB5A8C30BE0}" destId="{ED328908-C698-4193-BD53-0E99E7AD974C}" srcOrd="1" destOrd="0" presId="urn:microsoft.com/office/officeart/2005/8/layout/hierarchy2"/>
    <dgm:cxn modelId="{704DC594-7A06-4441-AEC1-C48C66BE540A}" type="presOf" srcId="{77C1ACDD-DC9A-47E2-B54E-A1A625AAC998}" destId="{384D584B-950A-405B-A508-86B6177FC1F8}" srcOrd="0" destOrd="0" presId="urn:microsoft.com/office/officeart/2005/8/layout/hierarchy2"/>
    <dgm:cxn modelId="{C6A6CD84-F706-4C16-A170-17ED9F736C77}" type="presOf" srcId="{C182EFD2-A3EF-428A-A228-A1977B7E61A1}" destId="{F1BF7CC0-4451-4B64-B2F2-25F82FCAA89C}" srcOrd="0" destOrd="0" presId="urn:microsoft.com/office/officeart/2005/8/layout/hierarchy2"/>
    <dgm:cxn modelId="{0687A46B-DDB9-47F0-B232-02633B1588D0}" type="presOf" srcId="{6E2DDE8B-35E5-4EC6-BB02-52733637C3BE}" destId="{805FC209-E1BE-4672-9233-4C0741A8E7C8}" srcOrd="1" destOrd="0" presId="urn:microsoft.com/office/officeart/2005/8/layout/hierarchy2"/>
    <dgm:cxn modelId="{E07F3C54-379E-4B42-B0C7-64D4FE54F013}" srcId="{75B56BA1-DF72-4438-9706-AD60F681D462}" destId="{31FB9777-1D47-4AF8-ADA9-46C8005B21A5}" srcOrd="0" destOrd="0" parTransId="{800DE408-E98A-4EE1-8F52-3574EA897B65}" sibTransId="{6AE8CF5C-C3D8-4F6C-BBE6-C484F5D7B033}"/>
    <dgm:cxn modelId="{9AFED106-C9C6-413F-B91C-5C9E74A2C78C}" srcId="{77C1ACDD-DC9A-47E2-B54E-A1A625AAC998}" destId="{15B0D8BA-F0FA-4D94-9134-350D6CD8CB75}" srcOrd="1" destOrd="0" parTransId="{3A613A0B-74A2-4A1B-84B4-DF72408C16CB}" sibTransId="{BC9235B7-3C11-47A6-A947-EC61B2625011}"/>
    <dgm:cxn modelId="{5F068013-E430-40A4-830C-2436154281CD}" srcId="{75B56BA1-DF72-4438-9706-AD60F681D462}" destId="{C182EFD2-A3EF-428A-A228-A1977B7E61A1}" srcOrd="2" destOrd="0" parTransId="{3092F949-6B14-4CB6-B748-92879925F742}" sibTransId="{B5E0D039-3C7C-41D8-9AE1-F69F96031D38}"/>
    <dgm:cxn modelId="{0FC6DA0B-3718-4BAD-8D63-864DE31DDCE7}" type="presOf" srcId="{3A613A0B-74A2-4A1B-84B4-DF72408C16CB}" destId="{13B9A14E-45E1-4C99-902B-C25B99379761}" srcOrd="1" destOrd="0" presId="urn:microsoft.com/office/officeart/2005/8/layout/hierarchy2"/>
    <dgm:cxn modelId="{9B2BFECB-FAB9-4FA3-B835-EA24C4B3B8A5}" type="presOf" srcId="{15B0D8BA-F0FA-4D94-9134-350D6CD8CB75}" destId="{1D124377-7EAF-4257-97A7-BFEF3090D914}" srcOrd="0" destOrd="0" presId="urn:microsoft.com/office/officeart/2005/8/layout/hierarchy2"/>
    <dgm:cxn modelId="{E906B8BA-588E-4E4A-A117-479A1824AB2E}" type="presOf" srcId="{7E41CFC2-F631-4BEF-A01C-C05EBEB17591}" destId="{46455570-084D-4380-AA46-A9E7CFFBF917}" srcOrd="0" destOrd="0" presId="urn:microsoft.com/office/officeart/2005/8/layout/hierarchy2"/>
    <dgm:cxn modelId="{FE1B50EB-4801-4EE3-9F84-785DF33E428C}" srcId="{77C1ACDD-DC9A-47E2-B54E-A1A625AAC998}" destId="{DB32AA53-5B8C-48D1-8150-439933ADCC2D}" srcOrd="0" destOrd="0" parTransId="{E6ED14D2-5C86-414D-8852-C7BC1FB6FD94}" sibTransId="{2BA008C1-14DA-4903-84CA-8189E4729091}"/>
    <dgm:cxn modelId="{9E14C9F4-1208-45C1-A932-743EBCB7BEAD}" type="presOf" srcId="{3092F949-6B14-4CB6-B748-92879925F742}" destId="{210559E3-9A98-439A-8C9E-DB7894F74389}" srcOrd="1" destOrd="0" presId="urn:microsoft.com/office/officeart/2005/8/layout/hierarchy2"/>
    <dgm:cxn modelId="{4474FA58-220D-45D2-BE33-946FC7FE9B1C}" type="presOf" srcId="{800DE408-E98A-4EE1-8F52-3574EA897B65}" destId="{97AD18C0-F57E-4CE1-8304-6D9827B9CDC9}" srcOrd="0" destOrd="0" presId="urn:microsoft.com/office/officeart/2005/8/layout/hierarchy2"/>
    <dgm:cxn modelId="{D520905F-6486-4465-ABA1-69E166753006}" type="presOf" srcId="{7E41CFC2-F631-4BEF-A01C-C05EBEB17591}" destId="{D1E29137-2BF1-49F1-A8A9-5104FCADD995}" srcOrd="1" destOrd="0" presId="urn:microsoft.com/office/officeart/2005/8/layout/hierarchy2"/>
    <dgm:cxn modelId="{80A68557-A875-47C8-9F87-F431617DFB36}" type="presOf" srcId="{1E3E70D5-3A44-4380-975D-3911C42624EF}" destId="{1747E40E-B20B-4B3C-9BB2-08EAEAC7778F}" srcOrd="0" destOrd="0" presId="urn:microsoft.com/office/officeart/2005/8/layout/hierarchy2"/>
    <dgm:cxn modelId="{A7011FAE-939E-47CB-8D8B-3AFAD48A9156}" type="presParOf" srcId="{FF1BA481-027E-43C5-AF32-4757446BF57B}" destId="{FC4C590B-F07F-4560-8929-8949E25469A3}" srcOrd="0" destOrd="0" presId="urn:microsoft.com/office/officeart/2005/8/layout/hierarchy2"/>
    <dgm:cxn modelId="{E986F7F6-E7EC-4B57-B989-C98F50F6C5A0}" type="presParOf" srcId="{FC4C590B-F07F-4560-8929-8949E25469A3}" destId="{384D584B-950A-405B-A508-86B6177FC1F8}" srcOrd="0" destOrd="0" presId="urn:microsoft.com/office/officeart/2005/8/layout/hierarchy2"/>
    <dgm:cxn modelId="{0216A74E-F721-4FB2-ADD3-EB69B4CA6856}" type="presParOf" srcId="{FC4C590B-F07F-4560-8929-8949E25469A3}" destId="{BA5D3F29-0B8C-4F5A-B511-03AEC1259658}" srcOrd="1" destOrd="0" presId="urn:microsoft.com/office/officeart/2005/8/layout/hierarchy2"/>
    <dgm:cxn modelId="{A95EF122-7A23-4F9E-B76C-7015A5BE9EAC}" type="presParOf" srcId="{BA5D3F29-0B8C-4F5A-B511-03AEC1259658}" destId="{B4F9C6DF-880D-442A-8282-E731078C9B2D}" srcOrd="0" destOrd="0" presId="urn:microsoft.com/office/officeart/2005/8/layout/hierarchy2"/>
    <dgm:cxn modelId="{BDA11B50-1D7A-48E3-BEF6-BA622B241AF5}" type="presParOf" srcId="{B4F9C6DF-880D-442A-8282-E731078C9B2D}" destId="{C88A73BB-08FC-448C-9360-F567F1457880}" srcOrd="0" destOrd="0" presId="urn:microsoft.com/office/officeart/2005/8/layout/hierarchy2"/>
    <dgm:cxn modelId="{B3DF8AB9-021E-4FB9-B39E-ED2DDC4703E8}" type="presParOf" srcId="{BA5D3F29-0B8C-4F5A-B511-03AEC1259658}" destId="{C95EEF70-1DD1-49AE-80B5-2F688EB8ED1F}" srcOrd="1" destOrd="0" presId="urn:microsoft.com/office/officeart/2005/8/layout/hierarchy2"/>
    <dgm:cxn modelId="{D84B71D9-24DD-4F05-8E5D-B15A47466363}" type="presParOf" srcId="{C95EEF70-1DD1-49AE-80B5-2F688EB8ED1F}" destId="{CF91C984-0D96-4932-83F4-F0797AC89135}" srcOrd="0" destOrd="0" presId="urn:microsoft.com/office/officeart/2005/8/layout/hierarchy2"/>
    <dgm:cxn modelId="{DD6E8989-EE4D-46EB-ACD0-9531EED38534}" type="presParOf" srcId="{C95EEF70-1DD1-49AE-80B5-2F688EB8ED1F}" destId="{30219229-A570-4470-A6A0-121B2967D1FC}" srcOrd="1" destOrd="0" presId="urn:microsoft.com/office/officeart/2005/8/layout/hierarchy2"/>
    <dgm:cxn modelId="{14CD3A0B-2AF6-4925-A224-BCEC0328066D}" type="presParOf" srcId="{30219229-A570-4470-A6A0-121B2967D1FC}" destId="{66C82D59-7B4D-4271-AF12-4078DD67B22C}" srcOrd="0" destOrd="0" presId="urn:microsoft.com/office/officeart/2005/8/layout/hierarchy2"/>
    <dgm:cxn modelId="{58B8FAE1-86F3-4AF6-96CC-B32E5E53A4DB}" type="presParOf" srcId="{66C82D59-7B4D-4271-AF12-4078DD67B22C}" destId="{0A75F8D4-0E06-4DBC-A32A-BAEB5FBAF22C}" srcOrd="0" destOrd="0" presId="urn:microsoft.com/office/officeart/2005/8/layout/hierarchy2"/>
    <dgm:cxn modelId="{9D857001-3BFA-4A78-9002-376A51CDEC11}" type="presParOf" srcId="{30219229-A570-4470-A6A0-121B2967D1FC}" destId="{8AFB6CA2-C9AC-4327-8C95-9B2728C1BB21}" srcOrd="1" destOrd="0" presId="urn:microsoft.com/office/officeart/2005/8/layout/hierarchy2"/>
    <dgm:cxn modelId="{6EA1B9C0-D984-47B0-AFAC-395BCAAD3793}" type="presParOf" srcId="{8AFB6CA2-C9AC-4327-8C95-9B2728C1BB21}" destId="{F7B59F0A-7678-45A6-B637-3195AD9D8FFC}" srcOrd="0" destOrd="0" presId="urn:microsoft.com/office/officeart/2005/8/layout/hierarchy2"/>
    <dgm:cxn modelId="{1EA274FC-2284-439E-A869-9ECF31EDF549}" type="presParOf" srcId="{8AFB6CA2-C9AC-4327-8C95-9B2728C1BB21}" destId="{2FCD10BB-797B-429E-B257-84E8549BCE57}" srcOrd="1" destOrd="0" presId="urn:microsoft.com/office/officeart/2005/8/layout/hierarchy2"/>
    <dgm:cxn modelId="{3FF0ADAA-A31A-4790-9752-92B67E0FB88E}" type="presParOf" srcId="{2FCD10BB-797B-429E-B257-84E8549BCE57}" destId="{97AD18C0-F57E-4CE1-8304-6D9827B9CDC9}" srcOrd="0" destOrd="0" presId="urn:microsoft.com/office/officeart/2005/8/layout/hierarchy2"/>
    <dgm:cxn modelId="{840B80CC-5CF2-479F-A20B-232747800E58}" type="presParOf" srcId="{97AD18C0-F57E-4CE1-8304-6D9827B9CDC9}" destId="{64553198-4303-4089-90F9-DC7582941F56}" srcOrd="0" destOrd="0" presId="urn:microsoft.com/office/officeart/2005/8/layout/hierarchy2"/>
    <dgm:cxn modelId="{4B797505-868D-4F4C-9057-1916209A0C67}" type="presParOf" srcId="{2FCD10BB-797B-429E-B257-84E8549BCE57}" destId="{2CECA316-2A5B-4C03-A24A-B1F5CFF587A0}" srcOrd="1" destOrd="0" presId="urn:microsoft.com/office/officeart/2005/8/layout/hierarchy2"/>
    <dgm:cxn modelId="{2F0B262E-FB2D-4021-8345-A6AD40CE85BF}" type="presParOf" srcId="{2CECA316-2A5B-4C03-A24A-B1F5CFF587A0}" destId="{D7DD8DA4-3588-4A28-AE1E-FC0F6347A57C}" srcOrd="0" destOrd="0" presId="urn:microsoft.com/office/officeart/2005/8/layout/hierarchy2"/>
    <dgm:cxn modelId="{C52EEDA3-BC11-46EF-80A6-FCA016EDF67E}" type="presParOf" srcId="{2CECA316-2A5B-4C03-A24A-B1F5CFF587A0}" destId="{1B93BE58-01D2-4203-B405-D5DBF894D473}" srcOrd="1" destOrd="0" presId="urn:microsoft.com/office/officeart/2005/8/layout/hierarchy2"/>
    <dgm:cxn modelId="{AC355954-CD04-4437-876C-CB0023F9715F}" type="presParOf" srcId="{2FCD10BB-797B-429E-B257-84E8549BCE57}" destId="{13C1FC50-721D-4C31-9AB5-D2D793728A69}" srcOrd="2" destOrd="0" presId="urn:microsoft.com/office/officeart/2005/8/layout/hierarchy2"/>
    <dgm:cxn modelId="{F519E5D8-136E-4359-B833-BAB938EA3870}" type="presParOf" srcId="{13C1FC50-721D-4C31-9AB5-D2D793728A69}" destId="{6167176A-5C3D-4863-9C03-02F756D6405B}" srcOrd="0" destOrd="0" presId="urn:microsoft.com/office/officeart/2005/8/layout/hierarchy2"/>
    <dgm:cxn modelId="{8A4D10C0-9D91-4BF5-BC2E-1EE3D6EE4A64}" type="presParOf" srcId="{2FCD10BB-797B-429E-B257-84E8549BCE57}" destId="{29838488-D75D-42FE-8A69-7D6C327B9BDE}" srcOrd="3" destOrd="0" presId="urn:microsoft.com/office/officeart/2005/8/layout/hierarchy2"/>
    <dgm:cxn modelId="{D6987FDF-0559-4171-BBC6-D97C27FEAD4F}" type="presParOf" srcId="{29838488-D75D-42FE-8A69-7D6C327B9BDE}" destId="{E31B6274-E67D-4ABC-87F9-42F0CD0B9A4B}" srcOrd="0" destOrd="0" presId="urn:microsoft.com/office/officeart/2005/8/layout/hierarchy2"/>
    <dgm:cxn modelId="{0BE0A968-230E-46D6-95A0-5028A54CCB21}" type="presParOf" srcId="{29838488-D75D-42FE-8A69-7D6C327B9BDE}" destId="{163C014E-E6EA-482F-92C2-196995D3F9D6}" srcOrd="1" destOrd="0" presId="urn:microsoft.com/office/officeart/2005/8/layout/hierarchy2"/>
    <dgm:cxn modelId="{B39CF87C-786C-4B05-8615-4564523C7755}" type="presParOf" srcId="{2FCD10BB-797B-429E-B257-84E8549BCE57}" destId="{DD9FD165-F383-495A-97DE-A56B8CA54A49}" srcOrd="4" destOrd="0" presId="urn:microsoft.com/office/officeart/2005/8/layout/hierarchy2"/>
    <dgm:cxn modelId="{8EB01450-E3D1-453D-9A09-60EF474873B6}" type="presParOf" srcId="{DD9FD165-F383-495A-97DE-A56B8CA54A49}" destId="{210559E3-9A98-439A-8C9E-DB7894F74389}" srcOrd="0" destOrd="0" presId="urn:microsoft.com/office/officeart/2005/8/layout/hierarchy2"/>
    <dgm:cxn modelId="{B7790374-4CFA-469A-8508-DF0DB99FE64F}" type="presParOf" srcId="{2FCD10BB-797B-429E-B257-84E8549BCE57}" destId="{2CB22BC1-48B0-4926-BF78-683FEC2E55C1}" srcOrd="5" destOrd="0" presId="urn:microsoft.com/office/officeart/2005/8/layout/hierarchy2"/>
    <dgm:cxn modelId="{83EADDA8-0182-42FB-891B-A542410F63B6}" type="presParOf" srcId="{2CB22BC1-48B0-4926-BF78-683FEC2E55C1}" destId="{F1BF7CC0-4451-4B64-B2F2-25F82FCAA89C}" srcOrd="0" destOrd="0" presId="urn:microsoft.com/office/officeart/2005/8/layout/hierarchy2"/>
    <dgm:cxn modelId="{D8BD97C9-51CF-4DE6-8BBB-EAE2763FEB87}" type="presParOf" srcId="{2CB22BC1-48B0-4926-BF78-683FEC2E55C1}" destId="{859C5EBD-C8AD-4D4E-BF30-5D876269242E}" srcOrd="1" destOrd="0" presId="urn:microsoft.com/office/officeart/2005/8/layout/hierarchy2"/>
    <dgm:cxn modelId="{5BDB3C44-E096-4480-B635-D93B4596D1A8}" type="presParOf" srcId="{BA5D3F29-0B8C-4F5A-B511-03AEC1259658}" destId="{C861E50E-9F3D-46CE-897B-EFBE5FBC3543}" srcOrd="2" destOrd="0" presId="urn:microsoft.com/office/officeart/2005/8/layout/hierarchy2"/>
    <dgm:cxn modelId="{74226B5F-FE25-497E-8CF4-15583A4176BE}" type="presParOf" srcId="{C861E50E-9F3D-46CE-897B-EFBE5FBC3543}" destId="{13B9A14E-45E1-4C99-902B-C25B99379761}" srcOrd="0" destOrd="0" presId="urn:microsoft.com/office/officeart/2005/8/layout/hierarchy2"/>
    <dgm:cxn modelId="{9A750EEB-79F6-444D-AC2E-847682293ADF}" type="presParOf" srcId="{BA5D3F29-0B8C-4F5A-B511-03AEC1259658}" destId="{1314249F-1BC7-4380-8989-42C8B3FD5F4F}" srcOrd="3" destOrd="0" presId="urn:microsoft.com/office/officeart/2005/8/layout/hierarchy2"/>
    <dgm:cxn modelId="{A486EB67-62AC-43C1-B1C9-C683EDEB1088}" type="presParOf" srcId="{1314249F-1BC7-4380-8989-42C8B3FD5F4F}" destId="{1D124377-7EAF-4257-97A7-BFEF3090D914}" srcOrd="0" destOrd="0" presId="urn:microsoft.com/office/officeart/2005/8/layout/hierarchy2"/>
    <dgm:cxn modelId="{EB96B260-69A3-4E0A-933C-24ACD0048B45}" type="presParOf" srcId="{1314249F-1BC7-4380-8989-42C8B3FD5F4F}" destId="{79F2770D-8336-4674-BFFD-1F473B9C7983}" srcOrd="1" destOrd="0" presId="urn:microsoft.com/office/officeart/2005/8/layout/hierarchy2"/>
    <dgm:cxn modelId="{A0D749CE-7A60-4A7E-8C11-D8EA2EDEB8AE}" type="presParOf" srcId="{79F2770D-8336-4674-BFFD-1F473B9C7983}" destId="{46455570-084D-4380-AA46-A9E7CFFBF917}" srcOrd="0" destOrd="0" presId="urn:microsoft.com/office/officeart/2005/8/layout/hierarchy2"/>
    <dgm:cxn modelId="{79147303-EA0E-4890-99D6-2B05507149D2}" type="presParOf" srcId="{46455570-084D-4380-AA46-A9E7CFFBF917}" destId="{D1E29137-2BF1-49F1-A8A9-5104FCADD995}" srcOrd="0" destOrd="0" presId="urn:microsoft.com/office/officeart/2005/8/layout/hierarchy2"/>
    <dgm:cxn modelId="{4C556BD3-90F6-49F8-BE76-25E3DB218EA3}" type="presParOf" srcId="{79F2770D-8336-4674-BFFD-1F473B9C7983}" destId="{33550059-0CC4-49E4-A5D9-405A2ED5CCBF}" srcOrd="1" destOrd="0" presId="urn:microsoft.com/office/officeart/2005/8/layout/hierarchy2"/>
    <dgm:cxn modelId="{70118959-7445-4E8B-877A-03F93E270D51}" type="presParOf" srcId="{33550059-0CC4-49E4-A5D9-405A2ED5CCBF}" destId="{1747E40E-B20B-4B3C-9BB2-08EAEAC7778F}" srcOrd="0" destOrd="0" presId="urn:microsoft.com/office/officeart/2005/8/layout/hierarchy2"/>
    <dgm:cxn modelId="{C59F21FF-68B0-42C8-B7A7-99AAEBB7438B}" type="presParOf" srcId="{33550059-0CC4-49E4-A5D9-405A2ED5CCBF}" destId="{6ECFD64A-EAA6-4EC8-B245-DC40A2AEB628}" srcOrd="1" destOrd="0" presId="urn:microsoft.com/office/officeart/2005/8/layout/hierarchy2"/>
    <dgm:cxn modelId="{0ACFD9A4-6318-48E5-AD4F-D68DEEC950E1}" type="presParOf" srcId="{6ECFD64A-EAA6-4EC8-B245-DC40A2AEB628}" destId="{6360CC7B-8A84-4806-8EED-7E1F93061EF0}" srcOrd="0" destOrd="0" presId="urn:microsoft.com/office/officeart/2005/8/layout/hierarchy2"/>
    <dgm:cxn modelId="{24B43841-3D8F-4B7D-8244-A4CEF434CC0E}" type="presParOf" srcId="{6360CC7B-8A84-4806-8EED-7E1F93061EF0}" destId="{6B097F06-8F3D-4EDF-869C-89CC19920EC0}" srcOrd="0" destOrd="0" presId="urn:microsoft.com/office/officeart/2005/8/layout/hierarchy2"/>
    <dgm:cxn modelId="{367CFEB3-EC3B-445B-B1F4-C6C18E7C68B2}" type="presParOf" srcId="{6ECFD64A-EAA6-4EC8-B245-DC40A2AEB628}" destId="{78494E0D-1A49-4213-8879-976D677300A3}" srcOrd="1" destOrd="0" presId="urn:microsoft.com/office/officeart/2005/8/layout/hierarchy2"/>
    <dgm:cxn modelId="{923D7A1C-033D-4BFF-A285-B5521BC2B3F3}" type="presParOf" srcId="{78494E0D-1A49-4213-8879-976D677300A3}" destId="{06FE71E9-4262-45EC-85AD-21F564DE4A51}" srcOrd="0" destOrd="0" presId="urn:microsoft.com/office/officeart/2005/8/layout/hierarchy2"/>
    <dgm:cxn modelId="{A5185B9E-4115-404D-BC80-3243C1A4B29C}" type="presParOf" srcId="{78494E0D-1A49-4213-8879-976D677300A3}" destId="{41A3E2D2-EBC1-4371-BD6C-7F28F24C424F}" srcOrd="1" destOrd="0" presId="urn:microsoft.com/office/officeart/2005/8/layout/hierarchy2"/>
    <dgm:cxn modelId="{A99C186C-F445-4697-BEE1-C486F73FF664}" type="presParOf" srcId="{6ECFD64A-EAA6-4EC8-B245-DC40A2AEB628}" destId="{4174AFC9-70EE-43A6-88E7-137274C4C2CD}" srcOrd="2" destOrd="0" presId="urn:microsoft.com/office/officeart/2005/8/layout/hierarchy2"/>
    <dgm:cxn modelId="{D65F3525-EC42-4C9A-B429-18771A4493E6}" type="presParOf" srcId="{4174AFC9-70EE-43A6-88E7-137274C4C2CD}" destId="{805FC209-E1BE-4672-9233-4C0741A8E7C8}" srcOrd="0" destOrd="0" presId="urn:microsoft.com/office/officeart/2005/8/layout/hierarchy2"/>
    <dgm:cxn modelId="{408D3782-FB38-43E0-BC73-0456CC4C15B8}" type="presParOf" srcId="{6ECFD64A-EAA6-4EC8-B245-DC40A2AEB628}" destId="{45B4F3DB-E600-4604-80B7-4F8C1F1BF8C3}" srcOrd="3" destOrd="0" presId="urn:microsoft.com/office/officeart/2005/8/layout/hierarchy2"/>
    <dgm:cxn modelId="{6A6FA5F3-5D3E-4297-A4C2-DA8736E82DAF}" type="presParOf" srcId="{45B4F3DB-E600-4604-80B7-4F8C1F1BF8C3}" destId="{FC05AB3F-2841-4507-A018-154078561826}" srcOrd="0" destOrd="0" presId="urn:microsoft.com/office/officeart/2005/8/layout/hierarchy2"/>
    <dgm:cxn modelId="{9312218C-BDFF-4154-9BAD-86D3B2DC5219}" type="presParOf" srcId="{45B4F3DB-E600-4604-80B7-4F8C1F1BF8C3}" destId="{74105AC0-FE03-495D-A1B4-16DBA2962554}" srcOrd="1" destOrd="0" presId="urn:microsoft.com/office/officeart/2005/8/layout/hierarchy2"/>
    <dgm:cxn modelId="{6E313F73-DC66-46BA-B2B8-5DC4A937E521}" type="presParOf" srcId="{6ECFD64A-EAA6-4EC8-B245-DC40A2AEB628}" destId="{E8BDA242-7A03-492F-AF79-D6CEA5350733}" srcOrd="4" destOrd="0" presId="urn:microsoft.com/office/officeart/2005/8/layout/hierarchy2"/>
    <dgm:cxn modelId="{C0E939DA-0B2D-4653-9AAA-D6CDF2A487B0}" type="presParOf" srcId="{E8BDA242-7A03-492F-AF79-D6CEA5350733}" destId="{ED328908-C698-4193-BD53-0E99E7AD974C}" srcOrd="0" destOrd="0" presId="urn:microsoft.com/office/officeart/2005/8/layout/hierarchy2"/>
    <dgm:cxn modelId="{AD4AB1B7-FCD5-4FDB-BA19-62DE5CA11750}" type="presParOf" srcId="{6ECFD64A-EAA6-4EC8-B245-DC40A2AEB628}" destId="{E0F7299C-3A4E-4CCA-85B4-D755E9A1F76D}" srcOrd="5" destOrd="0" presId="urn:microsoft.com/office/officeart/2005/8/layout/hierarchy2"/>
    <dgm:cxn modelId="{3271D92B-41E1-4C9D-A1BF-0F6DFA7EED58}" type="presParOf" srcId="{E0F7299C-3A4E-4CCA-85B4-D755E9A1F76D}" destId="{3FC10517-1244-4E21-9A30-AAFEF6D24888}" srcOrd="0" destOrd="0" presId="urn:microsoft.com/office/officeart/2005/8/layout/hierarchy2"/>
    <dgm:cxn modelId="{8B820E2F-DDD3-4E1D-9009-B53CC7C399C9}" type="presParOf" srcId="{E0F7299C-3A4E-4CCA-85B4-D755E9A1F76D}" destId="{2EFA472B-DBF5-42F6-B088-099B07505A6F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40067" y="9986484"/>
            <a:ext cx="9061133" cy="444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400050" y="9059701"/>
            <a:ext cx="8881110" cy="2281767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00050" y="7254240"/>
            <a:ext cx="8881110" cy="1706880"/>
          </a:xfrm>
        </p:spPr>
        <p:txBody>
          <a:bodyPr anchor="b"/>
          <a:lstStyle>
            <a:lvl1pPr marL="0" indent="0" algn="l">
              <a:buNone/>
              <a:defRPr sz="3400">
                <a:solidFill>
                  <a:schemeClr val="tx2">
                    <a:shade val="75000"/>
                  </a:schemeClr>
                </a:solidFill>
              </a:defRPr>
            </a:lvl1pPr>
            <a:lvl2pPr marL="640080" indent="0" algn="ctr">
              <a:buNone/>
            </a:lvl2pPr>
            <a:lvl3pPr marL="1280160" indent="0" algn="ctr">
              <a:buNone/>
            </a:lvl3pPr>
            <a:lvl4pPr marL="1920240" indent="0" algn="ctr">
              <a:buNone/>
            </a:lvl4pPr>
            <a:lvl5pPr marL="2560320" indent="0" algn="ctr">
              <a:buNone/>
            </a:lvl5pPr>
            <a:lvl6pPr marL="3200400" indent="0" algn="ctr">
              <a:buNone/>
            </a:lvl6pPr>
            <a:lvl7pPr marL="3840480" indent="0" algn="ctr">
              <a:buNone/>
            </a:lvl7pPr>
            <a:lvl8pPr marL="4480560" indent="0" algn="ctr">
              <a:buNone/>
            </a:lvl8pPr>
            <a:lvl9pPr marL="512064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C6FF-94A2-40DE-A4F0-914C752975E6}" type="datetimeFigureOut">
              <a:rPr lang="el-GR" smtClean="0"/>
              <a:pPr/>
              <a:t>21/12/2010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12084710"/>
            <a:ext cx="796900" cy="460858"/>
          </a:xfrm>
        </p:spPr>
        <p:txBody>
          <a:bodyPr/>
          <a:lstStyle/>
          <a:p>
            <a:fld id="{46BF6F3C-5695-4075-A422-04941A230A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C6FF-94A2-40DE-A4F0-914C752975E6}" type="datetimeFigureOut">
              <a:rPr lang="el-GR" smtClean="0"/>
              <a:pPr/>
              <a:t>21/12/2010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6F3C-5695-4075-A422-04941A230A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200900" y="1025316"/>
            <a:ext cx="1920240" cy="10922847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80060" y="1025316"/>
            <a:ext cx="6560820" cy="10922847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C6FF-94A2-40DE-A4F0-914C752975E6}" type="datetimeFigureOut">
              <a:rPr lang="el-GR" smtClean="0"/>
              <a:pPr/>
              <a:t>21/12/2010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6F3C-5695-4075-A422-04941A230A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C6FF-94A2-40DE-A4F0-914C752975E6}" type="datetimeFigureOut">
              <a:rPr lang="el-GR" smtClean="0"/>
              <a:pPr/>
              <a:t>21/12/2010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760470" y="142241"/>
            <a:ext cx="3040380" cy="539327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12084710"/>
            <a:ext cx="796900" cy="460858"/>
          </a:xfrm>
        </p:spPr>
        <p:txBody>
          <a:bodyPr/>
          <a:lstStyle/>
          <a:p>
            <a:fld id="{46BF6F3C-5695-4075-A422-04941A230A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40067" y="6430484"/>
            <a:ext cx="9061133" cy="444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400050" y="3129280"/>
            <a:ext cx="8881110" cy="2275840"/>
          </a:xfrm>
        </p:spPr>
        <p:txBody>
          <a:bodyPr anchor="b"/>
          <a:lstStyle>
            <a:lvl1pPr marL="0" indent="0" algn="r">
              <a:buNone/>
              <a:defRPr sz="28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C6FF-94A2-40DE-A4F0-914C752975E6}" type="datetimeFigureOut">
              <a:rPr lang="el-GR" smtClean="0"/>
              <a:pPr/>
              <a:t>21/12/2010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6F3C-5695-4075-A422-04941A230AA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9499" y="5501226"/>
            <a:ext cx="9121140" cy="2211673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16840" y="853440"/>
            <a:ext cx="9121140" cy="157033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20040" y="2987040"/>
            <a:ext cx="4400550" cy="881888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880610" y="2987040"/>
            <a:ext cx="4560570" cy="881888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C6FF-94A2-40DE-A4F0-914C752975E6}" type="datetimeFigureOut">
              <a:rPr lang="el-GR" smtClean="0"/>
              <a:pPr/>
              <a:t>21/12/2010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6F3C-5695-4075-A422-04941A230A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20040" y="10099040"/>
            <a:ext cx="9041130" cy="164761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95516" y="1244600"/>
            <a:ext cx="4505084" cy="1194222"/>
          </a:xfrm>
        </p:spPr>
        <p:txBody>
          <a:bodyPr anchor="ctr"/>
          <a:lstStyle>
            <a:lvl1pPr marL="0" indent="0">
              <a:buNone/>
              <a:defRPr sz="25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877277" y="1244600"/>
            <a:ext cx="4506853" cy="1194222"/>
          </a:xfrm>
        </p:spPr>
        <p:txBody>
          <a:bodyPr anchor="ctr"/>
          <a:lstStyle>
            <a:lvl1pPr marL="0" indent="0">
              <a:buNone/>
              <a:defRPr sz="25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95516" y="2456603"/>
            <a:ext cx="4505084" cy="735795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81166" y="2456603"/>
            <a:ext cx="4502963" cy="735795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C6FF-94A2-40DE-A4F0-914C752975E6}" type="datetimeFigureOut">
              <a:rPr lang="el-GR" smtClean="0"/>
              <a:pPr/>
              <a:t>21/12/2010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12090400"/>
            <a:ext cx="800100" cy="460858"/>
          </a:xfrm>
        </p:spPr>
        <p:txBody>
          <a:bodyPr/>
          <a:lstStyle/>
          <a:p>
            <a:fld id="{46BF6F3C-5695-4075-A422-04941A230AA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40067" y="11236961"/>
            <a:ext cx="9061133" cy="444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16840" y="853440"/>
            <a:ext cx="9121140" cy="157033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C6FF-94A2-40DE-A4F0-914C752975E6}" type="datetimeFigureOut">
              <a:rPr lang="el-GR" smtClean="0"/>
              <a:pPr/>
              <a:t>21/12/2010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6F3C-5695-4075-A422-04941A230A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C6FF-94A2-40DE-A4F0-914C752975E6}" type="datetimeFigureOut">
              <a:rPr lang="el-GR" smtClean="0"/>
              <a:pPr/>
              <a:t>21/12/2010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6F3C-5695-4075-A422-04941A230A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40067" y="10918352"/>
            <a:ext cx="9061133" cy="444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80060" y="10241280"/>
            <a:ext cx="8881110" cy="971973"/>
          </a:xfrm>
        </p:spPr>
        <p:txBody>
          <a:bodyPr anchor="ctr"/>
          <a:lstStyle>
            <a:lvl1pPr algn="l">
              <a:buNone/>
              <a:defRPr sz="2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80060" y="1137920"/>
            <a:ext cx="3158729" cy="8961120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753802" y="1137920"/>
            <a:ext cx="5607368" cy="896112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C6FF-94A2-40DE-A4F0-914C752975E6}" type="datetimeFigureOut">
              <a:rPr lang="el-GR" smtClean="0"/>
              <a:pPr/>
              <a:t>21/12/2010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6F3C-5695-4075-A422-04941A230A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680460" y="1151050"/>
            <a:ext cx="5280660" cy="682752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45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C6FF-94A2-40DE-A4F0-914C752975E6}" type="datetimeFigureOut">
              <a:rPr lang="el-GR" smtClean="0"/>
              <a:pPr/>
              <a:t>21/12/2010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6F3C-5695-4075-A422-04941A230AA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400050" y="9321685"/>
            <a:ext cx="6160770" cy="974938"/>
          </a:xfrm>
        </p:spPr>
        <p:txBody>
          <a:bodyPr anchor="ctr"/>
          <a:lstStyle>
            <a:lvl1pPr algn="l">
              <a:buNone/>
              <a:defRPr sz="2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00050" y="10328674"/>
            <a:ext cx="6160770" cy="1434253"/>
          </a:xfrm>
        </p:spPr>
        <p:txBody>
          <a:bodyPr lIns="153619" tIns="0"/>
          <a:lstStyle>
            <a:lvl1pPr marL="0" indent="0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40067" y="1961677"/>
            <a:ext cx="9061133" cy="444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20040" y="2901103"/>
            <a:ext cx="9121140" cy="8448464"/>
          </a:xfrm>
          <a:prstGeom prst="rect">
            <a:avLst/>
          </a:prstGeom>
        </p:spPr>
        <p:txBody>
          <a:bodyPr vert="horz" lIns="128016" tIns="64008" rIns="128016" bIns="64008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800850" y="142241"/>
            <a:ext cx="2640330" cy="539327"/>
          </a:xfrm>
          <a:prstGeom prst="rect">
            <a:avLst/>
          </a:prstGeom>
        </p:spPr>
        <p:txBody>
          <a:bodyPr vert="horz" lIns="128016" tIns="64008" rIns="128016" bIns="64008"/>
          <a:lstStyle>
            <a:lvl1pPr algn="l" eaLnBrk="1" latinLnBrk="0" hangingPunct="1">
              <a:defRPr kumimoji="0" sz="17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99C6FF-94A2-40DE-A4F0-914C752975E6}" type="datetimeFigureOut">
              <a:rPr lang="el-GR" smtClean="0"/>
              <a:pPr/>
              <a:t>21/12/2010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280410" y="142241"/>
            <a:ext cx="3520440" cy="539327"/>
          </a:xfrm>
          <a:prstGeom prst="rect">
            <a:avLst/>
          </a:prstGeom>
        </p:spPr>
        <p:txBody>
          <a:bodyPr vert="horz" lIns="128016" tIns="64008" rIns="128016" bIns="64008"/>
          <a:lstStyle>
            <a:lvl1pPr algn="r" eaLnBrk="1" latinLnBrk="0" hangingPunct="1">
              <a:defRPr kumimoji="0" sz="17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1080" y="12090401"/>
            <a:ext cx="800100" cy="456353"/>
          </a:xfrm>
          <a:prstGeom prst="rect">
            <a:avLst/>
          </a:prstGeom>
        </p:spPr>
        <p:txBody>
          <a:bodyPr vert="horz" lIns="128016" tIns="64008" rIns="128016" bIns="64008"/>
          <a:lstStyle>
            <a:lvl1pPr algn="r" eaLnBrk="1" latinLnBrk="0" hangingPunct="1">
              <a:defRPr kumimoji="0" sz="17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BF6F3C-5695-4075-A422-04941A230AA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20040" y="853440"/>
            <a:ext cx="9121140" cy="1564640"/>
          </a:xfrm>
          <a:prstGeom prst="rect">
            <a:avLst/>
          </a:prstGeom>
        </p:spPr>
        <p:txBody>
          <a:bodyPr vert="horz" lIns="128016" tIns="64008" rIns="128016" bIns="64008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40067" y="1961677"/>
            <a:ext cx="9061133" cy="444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40067" y="1974908"/>
            <a:ext cx="9061133" cy="444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480060" indent="-48006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4500" kern="1200">
          <a:solidFill>
            <a:schemeClr val="tx2"/>
          </a:solidFill>
          <a:latin typeface="+mn-lt"/>
          <a:ea typeface="+mn-ea"/>
          <a:cs typeface="+mn-cs"/>
        </a:defRPr>
      </a:lvl1pPr>
      <a:lvl2pPr marL="1040130" indent="-4000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900" kern="1200">
          <a:solidFill>
            <a:schemeClr val="tx2"/>
          </a:solidFill>
          <a:latin typeface="+mn-lt"/>
          <a:ea typeface="+mn-ea"/>
          <a:cs typeface="+mn-cs"/>
        </a:defRPr>
      </a:lvl2pPr>
      <a:lvl3pPr marL="160020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3400" kern="1200">
          <a:solidFill>
            <a:schemeClr val="tx2"/>
          </a:solidFill>
          <a:latin typeface="+mn-lt"/>
          <a:ea typeface="+mn-ea"/>
          <a:cs typeface="+mn-cs"/>
        </a:defRPr>
      </a:lvl3pPr>
      <a:lvl4pPr marL="224028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360" indent="-32004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5pPr>
      <a:lvl6pPr marL="3520440" indent="-32004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6pPr>
      <a:lvl7pPr marL="4160520" indent="-32004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7pPr>
      <a:lvl8pPr marL="4800600" indent="-32004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440680" indent="-32004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2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71444" y="400009"/>
            <a:ext cx="9229756" cy="2214578"/>
          </a:xfrm>
        </p:spPr>
        <p:txBody>
          <a:bodyPr>
            <a:normAutofit fontScale="90000"/>
          </a:bodyPr>
          <a:lstStyle/>
          <a:p>
            <a:r>
              <a:rPr lang="el-GR" sz="4000" dirty="0" err="1" smtClean="0"/>
              <a:t>Εισαγωγη</a:t>
            </a:r>
            <a:r>
              <a:rPr lang="el-GR" sz="4000" dirty="0" smtClean="0"/>
              <a:t> : </a:t>
            </a:r>
            <a:br>
              <a:rPr lang="el-GR" sz="4000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μορφες</a:t>
            </a:r>
            <a:r>
              <a:rPr lang="el-GR" dirty="0" smtClean="0"/>
              <a:t> - </a:t>
            </a:r>
            <a:r>
              <a:rPr lang="el-GR" dirty="0" err="1" smtClean="0"/>
              <a:t>ειδη</a:t>
            </a:r>
            <a:r>
              <a:rPr lang="el-GR" dirty="0" smtClean="0"/>
              <a:t>  </a:t>
            </a:r>
            <a:r>
              <a:rPr lang="el-GR" dirty="0" err="1" smtClean="0"/>
              <a:t>κατοικιων</a:t>
            </a:r>
            <a:r>
              <a:rPr lang="el-GR" dirty="0" smtClean="0"/>
              <a:t> </a:t>
            </a:r>
            <a:endParaRPr lang="el-GR" dirty="0"/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0" y="3257528"/>
          <a:ext cx="960120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80060" y="328570"/>
            <a:ext cx="9121140" cy="156464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</a:t>
            </a:r>
            <a:r>
              <a:rPr lang="en-US" dirty="0" smtClean="0"/>
              <a:t>a</a:t>
            </a:r>
            <a:r>
              <a:rPr lang="el-GR" dirty="0" err="1" smtClean="0"/>
              <a:t>γοντες</a:t>
            </a:r>
            <a:r>
              <a:rPr lang="el-GR" dirty="0" smtClean="0"/>
              <a:t> που </a:t>
            </a:r>
            <a:r>
              <a:rPr lang="el-GR" dirty="0" err="1" smtClean="0"/>
              <a:t>καθορ</a:t>
            </a:r>
            <a:r>
              <a:rPr lang="en-US" dirty="0" err="1" smtClean="0"/>
              <a:t>i</a:t>
            </a:r>
            <a:r>
              <a:rPr lang="el-GR" dirty="0" smtClean="0"/>
              <a:t>ζουν τη </a:t>
            </a:r>
            <a:r>
              <a:rPr lang="el-GR" dirty="0" err="1" smtClean="0"/>
              <a:t>μορφ</a:t>
            </a:r>
            <a:r>
              <a:rPr lang="en-US" dirty="0" smtClean="0"/>
              <a:t>h</a:t>
            </a:r>
            <a:r>
              <a:rPr lang="el-GR" dirty="0" smtClean="0"/>
              <a:t>  </a:t>
            </a:r>
            <a:r>
              <a:rPr lang="el-GR" dirty="0" err="1" smtClean="0"/>
              <a:t>κατοικιων</a:t>
            </a:r>
            <a:r>
              <a:rPr lang="el-GR" dirty="0" smtClean="0"/>
              <a:t> - </a:t>
            </a:r>
            <a:r>
              <a:rPr lang="el-GR" dirty="0" err="1" smtClean="0"/>
              <a:t>οικισμων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728634" y="2400273"/>
            <a:ext cx="7929618" cy="1077218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>
                <a:solidFill>
                  <a:schemeClr val="bg1"/>
                </a:solidFill>
              </a:rPr>
              <a:t>ΜΟΡΦΗ – ΕΠΙΠΕΔΟ  ΟΙΚΟΝΟΜΙΑΣ</a:t>
            </a:r>
          </a:p>
          <a:p>
            <a:pPr>
              <a:buFont typeface="Arial" pitchFamily="34" charset="0"/>
              <a:buChar char="•"/>
            </a:pPr>
            <a:r>
              <a:rPr lang="el-GR" sz="3200" b="1" dirty="0" smtClean="0">
                <a:solidFill>
                  <a:schemeClr val="bg1"/>
                </a:solidFill>
              </a:rPr>
              <a:t>ΠΟΛΙΤΙΚΕΣ  </a:t>
            </a:r>
            <a:r>
              <a:rPr lang="el-GR" sz="3200" b="1" dirty="0" smtClean="0">
                <a:solidFill>
                  <a:schemeClr val="bg1"/>
                </a:solidFill>
              </a:rPr>
              <a:t>ΔΟΜΕΣ</a:t>
            </a:r>
            <a:endParaRPr lang="el-GR" sz="3200" b="1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user\Desktop\BARBIS\ASPAITE\PAD\spitia\man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4462" y="7615246"/>
            <a:ext cx="3676738" cy="4187629"/>
          </a:xfrm>
          <a:prstGeom prst="rect">
            <a:avLst/>
          </a:prstGeom>
          <a:noFill/>
        </p:spPr>
      </p:pic>
      <p:pic>
        <p:nvPicPr>
          <p:cNvPr id="1028" name="Picture 4" descr="C:\Documents and Settings\user\Desktop\BARBIS\ASPAITE\PAD\spitia\PLAT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68" y="7186618"/>
            <a:ext cx="5429288" cy="2659133"/>
          </a:xfrm>
          <a:prstGeom prst="rect">
            <a:avLst/>
          </a:prstGeom>
          <a:noFill/>
        </p:spPr>
      </p:pic>
      <p:pic>
        <p:nvPicPr>
          <p:cNvPr id="3" name="Picture 2" descr="C:\Documents and Settings\user\Desktop\BARBIS\ASPAITE\PAD\spitia\wood-green-sandringham-road-n-232678.jpg"/>
          <p:cNvPicPr>
            <a:picLocks noChangeAspect="1" noChangeArrowheads="1"/>
          </p:cNvPicPr>
          <p:nvPr/>
        </p:nvPicPr>
        <p:blipFill>
          <a:blip r:embed="rId4"/>
          <a:srcRect b="29528"/>
          <a:stretch>
            <a:fillRect/>
          </a:stretch>
        </p:blipFill>
        <p:spPr bwMode="auto">
          <a:xfrm>
            <a:off x="300006" y="3757594"/>
            <a:ext cx="5357850" cy="2831792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371444" y="6543676"/>
            <a:ext cx="36433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</a:t>
            </a:r>
            <a:r>
              <a:rPr lang="el-GR" dirty="0" smtClean="0"/>
              <a:t>ρατικός έλεγχος της γης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371444" y="9829824"/>
            <a:ext cx="32147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μικροϊδιοκτησία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657196" y="11830088"/>
            <a:ext cx="80724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πολιτισμική αξία Αμερικής : το μεγάλο – το εντυπωσιακό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442882" y="11115708"/>
            <a:ext cx="7929618" cy="584775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>
                <a:solidFill>
                  <a:schemeClr val="bg1"/>
                </a:solidFill>
              </a:rPr>
              <a:t>ΠΟΛΙΤΙΣΜΙΚΕΣ  ΑΞΙΕΣ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80060" y="328570"/>
            <a:ext cx="9121140" cy="156464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</a:t>
            </a:r>
            <a:r>
              <a:rPr lang="en-US" dirty="0" smtClean="0"/>
              <a:t>a</a:t>
            </a:r>
            <a:r>
              <a:rPr lang="el-GR" dirty="0" err="1" smtClean="0"/>
              <a:t>γοντες</a:t>
            </a:r>
            <a:r>
              <a:rPr lang="el-GR" dirty="0" smtClean="0"/>
              <a:t> που </a:t>
            </a:r>
            <a:r>
              <a:rPr lang="el-GR" dirty="0" err="1" smtClean="0"/>
              <a:t>καθορ</a:t>
            </a:r>
            <a:r>
              <a:rPr lang="en-US" dirty="0" err="1" smtClean="0"/>
              <a:t>i</a:t>
            </a:r>
            <a:r>
              <a:rPr lang="el-GR" dirty="0" smtClean="0"/>
              <a:t>ζουν τη </a:t>
            </a:r>
            <a:r>
              <a:rPr lang="el-GR" dirty="0" err="1" smtClean="0"/>
              <a:t>μορφ</a:t>
            </a:r>
            <a:r>
              <a:rPr lang="en-US" dirty="0" smtClean="0"/>
              <a:t>h</a:t>
            </a:r>
            <a:r>
              <a:rPr lang="el-GR" dirty="0" smtClean="0"/>
              <a:t>  </a:t>
            </a:r>
            <a:r>
              <a:rPr lang="el-GR" dirty="0" err="1" smtClean="0"/>
              <a:t>κατοικιων</a:t>
            </a:r>
            <a:r>
              <a:rPr lang="el-GR" dirty="0" smtClean="0"/>
              <a:t> - </a:t>
            </a:r>
            <a:r>
              <a:rPr lang="el-GR" dirty="0" err="1" smtClean="0"/>
              <a:t>οικισμων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728634" y="2400273"/>
            <a:ext cx="7929618" cy="1461939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>
                <a:solidFill>
                  <a:schemeClr val="bg1"/>
                </a:solidFill>
              </a:rPr>
              <a:t>ΤΕΧΝΟΛΟΓΙΑ </a:t>
            </a:r>
            <a:endParaRPr lang="el-GR" sz="3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3200" b="1" dirty="0" smtClean="0">
                <a:solidFill>
                  <a:schemeClr val="bg1"/>
                </a:solidFill>
              </a:rPr>
              <a:t>ΟΙΚΟΝΟΜΙΑ</a:t>
            </a:r>
            <a:endParaRPr lang="el-GR" sz="3200" b="1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085824" y="8472502"/>
            <a:ext cx="7358114" cy="86177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χ</a:t>
            </a:r>
            <a:r>
              <a:rPr lang="el-GR" dirty="0" smtClean="0"/>
              <a:t>αμηλό κόστος εργασίας</a:t>
            </a:r>
          </a:p>
          <a:p>
            <a:r>
              <a:rPr lang="el-GR" dirty="0" smtClean="0"/>
              <a:t>στασιμότητα στην τεχνολογία παραγωγής</a:t>
            </a:r>
            <a:endParaRPr lang="el-GR" dirty="0"/>
          </a:p>
        </p:txBody>
      </p:sp>
      <p:sp>
        <p:nvSpPr>
          <p:cNvPr id="13" name="12 - Δεξιό βέλος"/>
          <p:cNvSpPr/>
          <p:nvPr/>
        </p:nvSpPr>
        <p:spPr>
          <a:xfrm rot="5400000">
            <a:off x="4014782" y="5686420"/>
            <a:ext cx="71438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>
            <a:off x="3371840" y="6472238"/>
            <a:ext cx="21431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προκατασκευή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1095348" y="4552936"/>
            <a:ext cx="7358114" cy="86177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</a:t>
            </a:r>
            <a:r>
              <a:rPr lang="el-GR" dirty="0" smtClean="0"/>
              <a:t>ργατικό κόστος</a:t>
            </a:r>
          </a:p>
          <a:p>
            <a:r>
              <a:rPr lang="el-GR" dirty="0" smtClean="0"/>
              <a:t>ο</a:t>
            </a:r>
            <a:r>
              <a:rPr lang="el-GR" dirty="0" smtClean="0"/>
              <a:t>ργανωμένη –</a:t>
            </a:r>
            <a:r>
              <a:rPr lang="el-GR" dirty="0" err="1" smtClean="0"/>
              <a:t>εξορθολογισμένη</a:t>
            </a:r>
            <a:r>
              <a:rPr lang="el-GR" dirty="0" smtClean="0"/>
              <a:t> οικιστική παραγωγή</a:t>
            </a:r>
            <a:endParaRPr lang="el-GR" dirty="0"/>
          </a:p>
        </p:txBody>
      </p:sp>
      <p:sp>
        <p:nvSpPr>
          <p:cNvPr id="16" name="15 - Δεξιό βέλος"/>
          <p:cNvSpPr/>
          <p:nvPr/>
        </p:nvSpPr>
        <p:spPr>
          <a:xfrm rot="5400000">
            <a:off x="4086220" y="9686948"/>
            <a:ext cx="71438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1800204" y="10615642"/>
            <a:ext cx="66437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τεχνικές βασισμένες στα εργατικά χέρια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80060" y="328570"/>
            <a:ext cx="9121140" cy="156464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</a:t>
            </a:r>
            <a:r>
              <a:rPr lang="en-US" dirty="0" smtClean="0"/>
              <a:t>a</a:t>
            </a:r>
            <a:r>
              <a:rPr lang="el-GR" dirty="0" err="1" smtClean="0"/>
              <a:t>γοντες</a:t>
            </a:r>
            <a:r>
              <a:rPr lang="el-GR" dirty="0" smtClean="0"/>
              <a:t> που </a:t>
            </a:r>
            <a:r>
              <a:rPr lang="el-GR" dirty="0" err="1" smtClean="0"/>
              <a:t>καθορ</a:t>
            </a:r>
            <a:r>
              <a:rPr lang="en-US" dirty="0" err="1" smtClean="0"/>
              <a:t>i</a:t>
            </a:r>
            <a:r>
              <a:rPr lang="el-GR" dirty="0" smtClean="0"/>
              <a:t>ζουν τη </a:t>
            </a:r>
            <a:r>
              <a:rPr lang="el-GR" dirty="0" err="1" smtClean="0"/>
              <a:t>μορφ</a:t>
            </a:r>
            <a:r>
              <a:rPr lang="en-US" dirty="0" smtClean="0"/>
              <a:t>h</a:t>
            </a:r>
            <a:r>
              <a:rPr lang="el-GR" dirty="0" smtClean="0"/>
              <a:t>  </a:t>
            </a:r>
            <a:r>
              <a:rPr lang="el-GR" dirty="0" err="1" smtClean="0"/>
              <a:t>κατοικιων</a:t>
            </a:r>
            <a:r>
              <a:rPr lang="el-GR" dirty="0" smtClean="0"/>
              <a:t> - </a:t>
            </a:r>
            <a:r>
              <a:rPr lang="el-GR" dirty="0" err="1" smtClean="0"/>
              <a:t>οικισμων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800072" y="2400272"/>
            <a:ext cx="7929618" cy="969496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>
                <a:solidFill>
                  <a:schemeClr val="bg1"/>
                </a:solidFill>
              </a:rPr>
              <a:t>ΦΥΣΙΚΕΣ ΠΗΓΕΣ ΤΟΠΟΥ </a:t>
            </a:r>
            <a:endParaRPr lang="el-GR" sz="3200" b="1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014386" y="3829032"/>
            <a:ext cx="7358114" cy="16312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Κατασκευές από :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ξυλεία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λιθοδομή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σκυρόδεμα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800072" y="9901262"/>
            <a:ext cx="7929618" cy="969496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>
                <a:solidFill>
                  <a:schemeClr val="bg1"/>
                </a:solidFill>
              </a:rPr>
              <a:t>ΠΕΡΙΒΑΛΛΟΝΤΙΚΕΣ ΣΥΝΘΗΚΕΣ ΤΟΠΟΥ </a:t>
            </a:r>
            <a:endParaRPr lang="el-GR" sz="3200" b="1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1157262" y="11472898"/>
            <a:ext cx="7358114" cy="86177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Πολλές χιονοπτώσεις                    κεκλιμένες στέγες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Ανομβρία                                       επίπεδα δώματα</a:t>
            </a: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4157658" y="11687212"/>
            <a:ext cx="135732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>
            <a:off x="4157658" y="12115840"/>
            <a:ext cx="135732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824" b="12136"/>
          <a:stretch>
            <a:fillRect/>
          </a:stretch>
        </p:blipFill>
        <p:spPr bwMode="auto">
          <a:xfrm>
            <a:off x="186032" y="6186486"/>
            <a:ext cx="4580300" cy="28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Documents and Settings\user\Desktop\BARBIS\ASPAITE\PAD\spitia\serif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476" y="6186486"/>
            <a:ext cx="4467481" cy="286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80060" y="328570"/>
            <a:ext cx="9121140" cy="156464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</a:t>
            </a:r>
            <a:r>
              <a:rPr lang="en-US" dirty="0" smtClean="0"/>
              <a:t>a</a:t>
            </a:r>
            <a:r>
              <a:rPr lang="el-GR" dirty="0" err="1" smtClean="0"/>
              <a:t>γοντες</a:t>
            </a:r>
            <a:r>
              <a:rPr lang="el-GR" dirty="0" smtClean="0"/>
              <a:t> που </a:t>
            </a:r>
            <a:r>
              <a:rPr lang="el-GR" dirty="0" err="1" smtClean="0"/>
              <a:t>καθορ</a:t>
            </a:r>
            <a:r>
              <a:rPr lang="en-US" dirty="0" err="1" smtClean="0"/>
              <a:t>i</a:t>
            </a:r>
            <a:r>
              <a:rPr lang="el-GR" dirty="0" smtClean="0"/>
              <a:t>ζουν τη </a:t>
            </a:r>
            <a:r>
              <a:rPr lang="el-GR" dirty="0" err="1" smtClean="0"/>
              <a:t>μορφ</a:t>
            </a:r>
            <a:r>
              <a:rPr lang="en-US" dirty="0" smtClean="0"/>
              <a:t>h</a:t>
            </a:r>
            <a:r>
              <a:rPr lang="el-GR" dirty="0" smtClean="0"/>
              <a:t>  </a:t>
            </a:r>
            <a:r>
              <a:rPr lang="el-GR" dirty="0" err="1" smtClean="0"/>
              <a:t>κατοικιων</a:t>
            </a:r>
            <a:r>
              <a:rPr lang="el-GR" dirty="0" smtClean="0"/>
              <a:t> - </a:t>
            </a:r>
            <a:r>
              <a:rPr lang="el-GR" dirty="0" err="1" smtClean="0"/>
              <a:t>οικισμων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3410" y="2471710"/>
            <a:ext cx="4857784" cy="402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Documents and Settings\user\Desktop\BARBIS\ASPAITE\PAD\spitia\katasth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9228" y="8472502"/>
            <a:ext cx="4117545" cy="3971908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371444" y="2614586"/>
            <a:ext cx="5214974" cy="4770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Περιοχή κατοικίας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371444" y="11615774"/>
            <a:ext cx="5286412" cy="4770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/>
              <a:t>Ανάμιξη των χρήσεων</a:t>
            </a:r>
            <a:endParaRPr lang="el-GR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44" y="6829428"/>
            <a:ext cx="459559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4586286" y="7043742"/>
            <a:ext cx="4643470" cy="4770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Περιοχή εμπορίου</a:t>
            </a:r>
            <a:endParaRPr lang="el-GR" dirty="0"/>
          </a:p>
        </p:txBody>
      </p:sp>
      <p:pic>
        <p:nvPicPr>
          <p:cNvPr id="10" name="Picture 2" descr="C:\Documents and Settings\user\Desktop\BARBIS\ASPAITE\PAD\spitia\wood-green-sandringham-road-n-232678.jpg"/>
          <p:cNvPicPr>
            <a:picLocks noChangeAspect="1" noChangeArrowheads="1"/>
          </p:cNvPicPr>
          <p:nvPr/>
        </p:nvPicPr>
        <p:blipFill>
          <a:blip r:embed="rId5"/>
          <a:srcRect b="29528"/>
          <a:stretch>
            <a:fillRect/>
          </a:stretch>
        </p:blipFill>
        <p:spPr bwMode="auto">
          <a:xfrm>
            <a:off x="371444" y="3471842"/>
            <a:ext cx="3919734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277</TotalTime>
  <Words>145</Words>
  <Application>Microsoft Office PowerPoint</Application>
  <PresentationFormat>A3 (297x420 χιλ.)</PresentationFormat>
  <Paragraphs>39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Διαστημικό</vt:lpstr>
      <vt:lpstr>Εισαγωγη :   μορφες - ειδη  κατοικιων </vt:lpstr>
      <vt:lpstr>Παρaγοντες που καθορiζουν τη μορφh  κατοικιων - οικισμων</vt:lpstr>
      <vt:lpstr>Παρaγοντες που καθορiζουν τη μορφh  κατοικιων - οικισμων</vt:lpstr>
      <vt:lpstr>Παρaγοντες που καθορiζουν τη μορφh  κατοικιων - οικισμων</vt:lpstr>
      <vt:lpstr>Παρaγοντες που καθορiζουν τη μορφh  κατοικιων - οικισμων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20</cp:revision>
  <dcterms:created xsi:type="dcterms:W3CDTF">2010-12-20T10:53:22Z</dcterms:created>
  <dcterms:modified xsi:type="dcterms:W3CDTF">2010-12-21T13:38:22Z</dcterms:modified>
</cp:coreProperties>
</file>