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62" r:id="rId6"/>
    <p:sldId id="265" r:id="rId7"/>
    <p:sldId id="274" r:id="rId8"/>
    <p:sldId id="268" r:id="rId9"/>
    <p:sldId id="275" r:id="rId10"/>
    <p:sldId id="276" r:id="rId11"/>
    <p:sldId id="264" r:id="rId12"/>
    <p:sldId id="270" r:id="rId13"/>
    <p:sldId id="277" r:id="rId14"/>
    <p:sldId id="279" r:id="rId15"/>
    <p:sldId id="278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4660"/>
  </p:normalViewPr>
  <p:slideViewPr>
    <p:cSldViewPr>
      <p:cViewPr>
        <p:scale>
          <a:sx n="100" d="100"/>
          <a:sy n="100" d="100"/>
        </p:scale>
        <p:origin x="-540" y="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8.xml"/><Relationship Id="rId1" Type="http://schemas.openxmlformats.org/officeDocument/2006/relationships/slide" Target="../slides/slide4.xml"/><Relationship Id="rId4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BB5C7-14CD-400B-92EF-4D2DA924A54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B99E224-64ED-470C-86A1-4F0011448C5D}">
      <dgm:prSet phldrT="[Κείμενο]"/>
      <dgm:spPr/>
      <dgm:t>
        <a:bodyPr/>
        <a:lstStyle/>
        <a:p>
          <a:r>
            <a:rPr lang="el-GR" dirty="0" smtClean="0"/>
            <a:t>Ιδιότητες Υλικών</a:t>
          </a:r>
          <a:endParaRPr lang="el-GR" dirty="0"/>
        </a:p>
      </dgm:t>
    </dgm:pt>
    <dgm:pt modelId="{0AE9D795-678C-4934-B5AF-ACAF71676688}" type="parTrans" cxnId="{63A5771B-9A1C-4D87-8B55-89A754D09E7B}">
      <dgm:prSet/>
      <dgm:spPr/>
      <dgm:t>
        <a:bodyPr/>
        <a:lstStyle/>
        <a:p>
          <a:endParaRPr lang="el-GR"/>
        </a:p>
      </dgm:t>
    </dgm:pt>
    <dgm:pt modelId="{CC05E8E4-EFC8-4981-A74E-1E9E83071E1A}" type="sibTrans" cxnId="{63A5771B-9A1C-4D87-8B55-89A754D09E7B}">
      <dgm:prSet/>
      <dgm:spPr/>
      <dgm:t>
        <a:bodyPr/>
        <a:lstStyle/>
        <a:p>
          <a:endParaRPr lang="el-GR"/>
        </a:p>
      </dgm:t>
    </dgm:pt>
    <dgm:pt modelId="{8E19B562-9156-4F06-9DED-93E99C160503}">
      <dgm:prSet phldrT="[Κείμενο]"/>
      <dgm:spPr/>
      <dgm:t>
        <a:bodyPr/>
        <a:lstStyle/>
        <a:p>
          <a:r>
            <a:rPr lang="el-GR" dirty="0" smtClean="0"/>
            <a:t>Καταπονήσεις Υλικών</a:t>
          </a:r>
          <a:endParaRPr lang="el-GR" dirty="0"/>
        </a:p>
      </dgm:t>
    </dgm:pt>
    <dgm:pt modelId="{EE730AFF-D974-459B-B97F-7601146C2D72}" type="parTrans" cxnId="{FC0609B2-BAE0-46E0-94E3-706D1399C199}">
      <dgm:prSet/>
      <dgm:spPr/>
      <dgm:t>
        <a:bodyPr/>
        <a:lstStyle/>
        <a:p>
          <a:endParaRPr lang="el-GR"/>
        </a:p>
      </dgm:t>
    </dgm:pt>
    <dgm:pt modelId="{8EF4995F-8BE7-4B86-B9EE-6C883EE0C087}" type="sibTrans" cxnId="{FC0609B2-BAE0-46E0-94E3-706D1399C199}">
      <dgm:prSet/>
      <dgm:spPr/>
      <dgm:t>
        <a:bodyPr/>
        <a:lstStyle/>
        <a:p>
          <a:endParaRPr lang="el-GR"/>
        </a:p>
      </dgm:t>
    </dgm:pt>
    <dgm:pt modelId="{99D22A1C-43BA-49A8-A0C2-70815148B402}">
      <dgm:prSet phldrT="[Κείμενο]"/>
      <dgm:spPr/>
      <dgm:t>
        <a:bodyPr/>
        <a:lstStyle/>
        <a:p>
          <a:r>
            <a:rPr lang="el-GR" dirty="0" smtClean="0"/>
            <a:t>Ερωτήσεις Κατανόησης</a:t>
          </a:r>
          <a:endParaRPr lang="el-GR" dirty="0"/>
        </a:p>
      </dgm:t>
    </dgm:pt>
    <dgm:pt modelId="{E22AB408-E5D5-405D-B791-B4E9265FA6BB}" type="parTrans" cxnId="{A8B74905-27E4-44D4-8261-A3A404791700}">
      <dgm:prSet/>
      <dgm:spPr/>
      <dgm:t>
        <a:bodyPr/>
        <a:lstStyle/>
        <a:p>
          <a:endParaRPr lang="el-GR"/>
        </a:p>
      </dgm:t>
    </dgm:pt>
    <dgm:pt modelId="{0E71D55E-9593-473D-A4C5-156C1C6C6965}" type="sibTrans" cxnId="{A8B74905-27E4-44D4-8261-A3A404791700}">
      <dgm:prSet/>
      <dgm:spPr/>
      <dgm:t>
        <a:bodyPr/>
        <a:lstStyle/>
        <a:p>
          <a:endParaRPr lang="el-GR"/>
        </a:p>
      </dgm:t>
    </dgm:pt>
    <dgm:pt modelId="{4D0DEDFA-5098-48DE-A401-495C2C56D168}" type="pres">
      <dgm:prSet presAssocID="{7FDBB5C7-14CD-400B-92EF-4D2DA924A54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3B1C0EE-A8F7-4055-8A42-3B4CE7F2432B}" type="pres">
      <dgm:prSet presAssocID="{7FDBB5C7-14CD-400B-92EF-4D2DA924A542}" presName="dummyMaxCanvas" presStyleCnt="0">
        <dgm:presLayoutVars/>
      </dgm:prSet>
      <dgm:spPr/>
    </dgm:pt>
    <dgm:pt modelId="{B5BF4A41-3F26-4649-96F3-7FD8DAF4B271}" type="pres">
      <dgm:prSet presAssocID="{7FDBB5C7-14CD-400B-92EF-4D2DA924A54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B22BC6-3D52-434C-A508-1DD53A3C1DD2}" type="pres">
      <dgm:prSet presAssocID="{7FDBB5C7-14CD-400B-92EF-4D2DA924A54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F8542FA-6128-4222-BAF7-52BA9B00B0F5}" type="pres">
      <dgm:prSet presAssocID="{7FDBB5C7-14CD-400B-92EF-4D2DA924A54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E9FDAF-887E-4511-9AD3-B29A097E154E}" type="pres">
      <dgm:prSet presAssocID="{7FDBB5C7-14CD-400B-92EF-4D2DA924A54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25EAEED-0536-40ED-8D24-D768F0F185EF}" type="pres">
      <dgm:prSet presAssocID="{7FDBB5C7-14CD-400B-92EF-4D2DA924A54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E197C3-6A7A-4F61-BCE7-9A0112A4F37C}" type="pres">
      <dgm:prSet presAssocID="{7FDBB5C7-14CD-400B-92EF-4D2DA924A54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8BDBC3-CF3F-425B-AB9E-901DC95CA201}" type="pres">
      <dgm:prSet presAssocID="{7FDBB5C7-14CD-400B-92EF-4D2DA924A54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FC4B3E-1C91-4FF6-B3C6-11C728D1EB79}" type="pres">
      <dgm:prSet presAssocID="{7FDBB5C7-14CD-400B-92EF-4D2DA924A54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C0609B2-BAE0-46E0-94E3-706D1399C199}" srcId="{7FDBB5C7-14CD-400B-92EF-4D2DA924A542}" destId="{8E19B562-9156-4F06-9DED-93E99C160503}" srcOrd="1" destOrd="0" parTransId="{EE730AFF-D974-459B-B97F-7601146C2D72}" sibTransId="{8EF4995F-8BE7-4B86-B9EE-6C883EE0C087}"/>
    <dgm:cxn modelId="{A98E4F89-7969-4EFF-A45D-D6B4FBE73B66}" type="presOf" srcId="{99D22A1C-43BA-49A8-A0C2-70815148B402}" destId="{BF8542FA-6128-4222-BAF7-52BA9B00B0F5}" srcOrd="0" destOrd="0" presId="urn:microsoft.com/office/officeart/2005/8/layout/vProcess5"/>
    <dgm:cxn modelId="{D2E06401-35C1-4F3C-BEF1-7B05E299A51A}" type="presOf" srcId="{CC05E8E4-EFC8-4981-A74E-1E9E83071E1A}" destId="{69E9FDAF-887E-4511-9AD3-B29A097E154E}" srcOrd="0" destOrd="0" presId="urn:microsoft.com/office/officeart/2005/8/layout/vProcess5"/>
    <dgm:cxn modelId="{012CDB4C-4550-4BAB-8FC4-F64260406BA1}" type="presOf" srcId="{9B99E224-64ED-470C-86A1-4F0011448C5D}" destId="{B3E197C3-6A7A-4F61-BCE7-9A0112A4F37C}" srcOrd="1" destOrd="0" presId="urn:microsoft.com/office/officeart/2005/8/layout/vProcess5"/>
    <dgm:cxn modelId="{769C1334-A1EF-41B3-8604-E9B8FD34207A}" type="presOf" srcId="{8EF4995F-8BE7-4B86-B9EE-6C883EE0C087}" destId="{A25EAEED-0536-40ED-8D24-D768F0F185EF}" srcOrd="0" destOrd="0" presId="urn:microsoft.com/office/officeart/2005/8/layout/vProcess5"/>
    <dgm:cxn modelId="{EFD8330E-1FF4-4515-B2AB-A06AB4EF8308}" type="presOf" srcId="{8E19B562-9156-4F06-9DED-93E99C160503}" destId="{BA8BDBC3-CF3F-425B-AB9E-901DC95CA201}" srcOrd="1" destOrd="0" presId="urn:microsoft.com/office/officeart/2005/8/layout/vProcess5"/>
    <dgm:cxn modelId="{ADF66CCE-71A6-4066-ADEB-2A240AB0DA31}" type="presOf" srcId="{7FDBB5C7-14CD-400B-92EF-4D2DA924A542}" destId="{4D0DEDFA-5098-48DE-A401-495C2C56D168}" srcOrd="0" destOrd="0" presId="urn:microsoft.com/office/officeart/2005/8/layout/vProcess5"/>
    <dgm:cxn modelId="{63A5771B-9A1C-4D87-8B55-89A754D09E7B}" srcId="{7FDBB5C7-14CD-400B-92EF-4D2DA924A542}" destId="{9B99E224-64ED-470C-86A1-4F0011448C5D}" srcOrd="0" destOrd="0" parTransId="{0AE9D795-678C-4934-B5AF-ACAF71676688}" sibTransId="{CC05E8E4-EFC8-4981-A74E-1E9E83071E1A}"/>
    <dgm:cxn modelId="{FECA5EA1-352C-4E38-BDB4-A4FEA201F4F8}" type="presOf" srcId="{9B99E224-64ED-470C-86A1-4F0011448C5D}" destId="{B5BF4A41-3F26-4649-96F3-7FD8DAF4B271}" srcOrd="0" destOrd="0" presId="urn:microsoft.com/office/officeart/2005/8/layout/vProcess5"/>
    <dgm:cxn modelId="{A8B74905-27E4-44D4-8261-A3A404791700}" srcId="{7FDBB5C7-14CD-400B-92EF-4D2DA924A542}" destId="{99D22A1C-43BA-49A8-A0C2-70815148B402}" srcOrd="2" destOrd="0" parTransId="{E22AB408-E5D5-405D-B791-B4E9265FA6BB}" sibTransId="{0E71D55E-9593-473D-A4C5-156C1C6C6965}"/>
    <dgm:cxn modelId="{66A1ADD8-8F6E-4CDB-8D21-C34FED7C6649}" type="presOf" srcId="{8E19B562-9156-4F06-9DED-93E99C160503}" destId="{6BB22BC6-3D52-434C-A508-1DD53A3C1DD2}" srcOrd="0" destOrd="0" presId="urn:microsoft.com/office/officeart/2005/8/layout/vProcess5"/>
    <dgm:cxn modelId="{D89FE9E0-F8FF-457C-8E09-8BFAD77E97B6}" type="presOf" srcId="{99D22A1C-43BA-49A8-A0C2-70815148B402}" destId="{0BFC4B3E-1C91-4FF6-B3C6-11C728D1EB79}" srcOrd="1" destOrd="0" presId="urn:microsoft.com/office/officeart/2005/8/layout/vProcess5"/>
    <dgm:cxn modelId="{A6A08E1C-EF0E-4007-B759-6842D8301029}" type="presParOf" srcId="{4D0DEDFA-5098-48DE-A401-495C2C56D168}" destId="{13B1C0EE-A8F7-4055-8A42-3B4CE7F2432B}" srcOrd="0" destOrd="0" presId="urn:microsoft.com/office/officeart/2005/8/layout/vProcess5"/>
    <dgm:cxn modelId="{104A5505-9A3F-4126-87CD-11FA902A1152}" type="presParOf" srcId="{4D0DEDFA-5098-48DE-A401-495C2C56D168}" destId="{B5BF4A41-3F26-4649-96F3-7FD8DAF4B271}" srcOrd="1" destOrd="0" presId="urn:microsoft.com/office/officeart/2005/8/layout/vProcess5"/>
    <dgm:cxn modelId="{73C05899-FE20-4A1D-BE42-108C01427AE0}" type="presParOf" srcId="{4D0DEDFA-5098-48DE-A401-495C2C56D168}" destId="{6BB22BC6-3D52-434C-A508-1DD53A3C1DD2}" srcOrd="2" destOrd="0" presId="urn:microsoft.com/office/officeart/2005/8/layout/vProcess5"/>
    <dgm:cxn modelId="{ACEF97A3-8EBE-4E36-A23A-99E0B65A39AD}" type="presParOf" srcId="{4D0DEDFA-5098-48DE-A401-495C2C56D168}" destId="{BF8542FA-6128-4222-BAF7-52BA9B00B0F5}" srcOrd="3" destOrd="0" presId="urn:microsoft.com/office/officeart/2005/8/layout/vProcess5"/>
    <dgm:cxn modelId="{3AF45CCB-11E2-4490-BE2E-8E3420ED7C1C}" type="presParOf" srcId="{4D0DEDFA-5098-48DE-A401-495C2C56D168}" destId="{69E9FDAF-887E-4511-9AD3-B29A097E154E}" srcOrd="4" destOrd="0" presId="urn:microsoft.com/office/officeart/2005/8/layout/vProcess5"/>
    <dgm:cxn modelId="{B69E310D-F194-4AD2-B1F2-4C68C8286999}" type="presParOf" srcId="{4D0DEDFA-5098-48DE-A401-495C2C56D168}" destId="{A25EAEED-0536-40ED-8D24-D768F0F185EF}" srcOrd="5" destOrd="0" presId="urn:microsoft.com/office/officeart/2005/8/layout/vProcess5"/>
    <dgm:cxn modelId="{13B7E990-9C20-4C06-B2CE-0C72B353A44A}" type="presParOf" srcId="{4D0DEDFA-5098-48DE-A401-495C2C56D168}" destId="{B3E197C3-6A7A-4F61-BCE7-9A0112A4F37C}" srcOrd="6" destOrd="0" presId="urn:microsoft.com/office/officeart/2005/8/layout/vProcess5"/>
    <dgm:cxn modelId="{2F300617-A007-4955-9952-696021A7C200}" type="presParOf" srcId="{4D0DEDFA-5098-48DE-A401-495C2C56D168}" destId="{BA8BDBC3-CF3F-425B-AB9E-901DC95CA201}" srcOrd="7" destOrd="0" presId="urn:microsoft.com/office/officeart/2005/8/layout/vProcess5"/>
    <dgm:cxn modelId="{9405E530-7E3F-4A6A-B78C-7BD7A116A88B}" type="presParOf" srcId="{4D0DEDFA-5098-48DE-A401-495C2C56D168}" destId="{0BFC4B3E-1C91-4FF6-B3C6-11C728D1EB7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FED658-E019-4326-A8AF-F27110BA63B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CF37F99-EAF5-4772-9BD0-CCDD79387382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Φυσικές ιδιότητες</a:t>
          </a:r>
          <a:endParaRPr lang="el-GR" dirty="0">
            <a:solidFill>
              <a:schemeClr val="tx1"/>
            </a:solidFill>
          </a:endParaRPr>
        </a:p>
      </dgm:t>
    </dgm:pt>
    <dgm:pt modelId="{E8E8EAFB-2B87-4D2A-84FC-C00F7DB23B0C}" type="parTrans" cxnId="{AE7716F4-4C5C-4579-93EF-0C18716691F5}">
      <dgm:prSet/>
      <dgm:spPr/>
      <dgm:t>
        <a:bodyPr/>
        <a:lstStyle/>
        <a:p>
          <a:endParaRPr lang="el-GR"/>
        </a:p>
      </dgm:t>
    </dgm:pt>
    <dgm:pt modelId="{3ABB82B4-DF09-4FBB-B925-C644561B992A}" type="sibTrans" cxnId="{AE7716F4-4C5C-4579-93EF-0C18716691F5}">
      <dgm:prSet/>
      <dgm:spPr/>
      <dgm:t>
        <a:bodyPr/>
        <a:lstStyle/>
        <a:p>
          <a:endParaRPr lang="el-GR"/>
        </a:p>
      </dgm:t>
    </dgm:pt>
    <dgm:pt modelId="{B6FBF2D5-CB48-4976-93B1-F41E6B81AAEC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l-GR" dirty="0" smtClean="0">
              <a:hlinkClick xmlns:r="http://schemas.openxmlformats.org/officeDocument/2006/relationships" r:id="rId2" action="ppaction://hlinksldjump"/>
            </a:rPr>
            <a:t>Μηχανικές Ιδιότητες</a:t>
          </a:r>
          <a:endParaRPr lang="el-GR" dirty="0"/>
        </a:p>
      </dgm:t>
    </dgm:pt>
    <dgm:pt modelId="{ABEBAE97-A390-4162-9C29-15E502544A4A}" type="parTrans" cxnId="{614BF28D-2758-481C-87E5-28F083399FEC}">
      <dgm:prSet/>
      <dgm:spPr/>
      <dgm:t>
        <a:bodyPr/>
        <a:lstStyle/>
        <a:p>
          <a:endParaRPr lang="el-GR"/>
        </a:p>
      </dgm:t>
    </dgm:pt>
    <dgm:pt modelId="{96CD59E6-DE22-4479-A910-43D2589EB435}" type="sibTrans" cxnId="{614BF28D-2758-481C-87E5-28F083399FEC}">
      <dgm:prSet/>
      <dgm:spPr/>
      <dgm:t>
        <a:bodyPr/>
        <a:lstStyle/>
        <a:p>
          <a:endParaRPr lang="el-GR"/>
        </a:p>
      </dgm:t>
    </dgm:pt>
    <dgm:pt modelId="{F19856E1-36B8-4031-A1E5-E738F3A2BF83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l-GR" dirty="0" smtClean="0">
              <a:hlinkClick xmlns:r="http://schemas.openxmlformats.org/officeDocument/2006/relationships" r:id="rId3" action="ppaction://hlinksldjump"/>
            </a:rPr>
            <a:t>Ιδιότητες κατεργασίας</a:t>
          </a:r>
          <a:endParaRPr lang="el-GR" dirty="0"/>
        </a:p>
      </dgm:t>
    </dgm:pt>
    <dgm:pt modelId="{B86BE73D-AD19-461D-8CA8-2AAE2C46A4CB}" type="sibTrans" cxnId="{A8E56626-BB02-46F3-A2A5-951E829A0374}">
      <dgm:prSet/>
      <dgm:spPr/>
      <dgm:t>
        <a:bodyPr/>
        <a:lstStyle/>
        <a:p>
          <a:endParaRPr lang="el-GR"/>
        </a:p>
      </dgm:t>
    </dgm:pt>
    <dgm:pt modelId="{350026C1-A18C-46ED-8846-1295561FEFC3}" type="parTrans" cxnId="{A8E56626-BB02-46F3-A2A5-951E829A0374}">
      <dgm:prSet/>
      <dgm:spPr/>
      <dgm:t>
        <a:bodyPr/>
        <a:lstStyle/>
        <a:p>
          <a:endParaRPr lang="el-GR"/>
        </a:p>
      </dgm:t>
    </dgm:pt>
    <dgm:pt modelId="{ABC5F5F1-1931-4559-A031-2B1B3F51A155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l-GR" dirty="0" smtClean="0">
              <a:hlinkClick xmlns:r="http://schemas.openxmlformats.org/officeDocument/2006/relationships" r:id="rId4" action="ppaction://hlinksldjump"/>
            </a:rPr>
            <a:t>Χημικές ιδιότητες</a:t>
          </a:r>
          <a:endParaRPr lang="el-GR" dirty="0"/>
        </a:p>
      </dgm:t>
    </dgm:pt>
    <dgm:pt modelId="{4FDE1F5A-8B76-4252-B6BB-07A8525C7D2D}" type="sibTrans" cxnId="{F8816DAA-3A20-49F8-8251-E6134C400970}">
      <dgm:prSet/>
      <dgm:spPr/>
      <dgm:t>
        <a:bodyPr/>
        <a:lstStyle/>
        <a:p>
          <a:endParaRPr lang="el-GR"/>
        </a:p>
      </dgm:t>
    </dgm:pt>
    <dgm:pt modelId="{59193821-7BBE-401D-82E9-762893EF590F}" type="parTrans" cxnId="{F8816DAA-3A20-49F8-8251-E6134C400970}">
      <dgm:prSet/>
      <dgm:spPr/>
      <dgm:t>
        <a:bodyPr/>
        <a:lstStyle/>
        <a:p>
          <a:endParaRPr lang="el-GR"/>
        </a:p>
      </dgm:t>
    </dgm:pt>
    <dgm:pt modelId="{E06408ED-F81E-4DE1-8853-A75780284B11}" type="pres">
      <dgm:prSet presAssocID="{23FED658-E019-4326-A8AF-F27110BA63B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D33DF61-84A9-40C9-90D7-73D9014B6500}" type="pres">
      <dgm:prSet presAssocID="{6CF37F99-EAF5-4772-9BD0-CCDD79387382}" presName="circle1" presStyleLbl="node1" presStyleIdx="0" presStyleCnt="4"/>
      <dgm:spPr/>
    </dgm:pt>
    <dgm:pt modelId="{91A64600-75EC-48C0-A9A3-A696712E0282}" type="pres">
      <dgm:prSet presAssocID="{6CF37F99-EAF5-4772-9BD0-CCDD79387382}" presName="space" presStyleCnt="0"/>
      <dgm:spPr/>
    </dgm:pt>
    <dgm:pt modelId="{7F4A8D1D-ABE5-461C-B39C-A92E18800544}" type="pres">
      <dgm:prSet presAssocID="{6CF37F99-EAF5-4772-9BD0-CCDD79387382}" presName="rect1" presStyleLbl="alignAcc1" presStyleIdx="0" presStyleCnt="4" custLinFactNeighborX="35500" custLinFactNeighborY="809"/>
      <dgm:spPr/>
      <dgm:t>
        <a:bodyPr/>
        <a:lstStyle/>
        <a:p>
          <a:endParaRPr lang="el-GR"/>
        </a:p>
      </dgm:t>
    </dgm:pt>
    <dgm:pt modelId="{953EEC01-FAF1-49C2-94D6-B5043E89ADD4}" type="pres">
      <dgm:prSet presAssocID="{ABC5F5F1-1931-4559-A031-2B1B3F51A155}" presName="vertSpace2" presStyleLbl="node1" presStyleIdx="0" presStyleCnt="4"/>
      <dgm:spPr/>
    </dgm:pt>
    <dgm:pt modelId="{D2E0D596-503C-449D-AB1B-7114A7A7A73A}" type="pres">
      <dgm:prSet presAssocID="{ABC5F5F1-1931-4559-A031-2B1B3F51A155}" presName="circle2" presStyleLbl="node1" presStyleIdx="1" presStyleCnt="4"/>
      <dgm:spPr/>
    </dgm:pt>
    <dgm:pt modelId="{85472F3F-A1A6-4E86-9F99-C5FBC6E7E2E8}" type="pres">
      <dgm:prSet presAssocID="{ABC5F5F1-1931-4559-A031-2B1B3F51A155}" presName="rect2" presStyleLbl="alignAcc1" presStyleIdx="1" presStyleCnt="4" custLinFactNeighborX="13188" custLinFactNeighborY="2181"/>
      <dgm:spPr/>
      <dgm:t>
        <a:bodyPr/>
        <a:lstStyle/>
        <a:p>
          <a:endParaRPr lang="el-GR"/>
        </a:p>
      </dgm:t>
    </dgm:pt>
    <dgm:pt modelId="{3FB739D8-69C8-4C7D-A2E4-45975D2BF166}" type="pres">
      <dgm:prSet presAssocID="{F19856E1-36B8-4031-A1E5-E738F3A2BF83}" presName="vertSpace3" presStyleLbl="node1" presStyleIdx="1" presStyleCnt="4"/>
      <dgm:spPr/>
    </dgm:pt>
    <dgm:pt modelId="{454A4EA9-88C2-43A9-A035-539EFB9FAD8D}" type="pres">
      <dgm:prSet presAssocID="{F19856E1-36B8-4031-A1E5-E738F3A2BF83}" presName="circle3" presStyleLbl="node1" presStyleIdx="2" presStyleCnt="4"/>
      <dgm:spPr/>
    </dgm:pt>
    <dgm:pt modelId="{660B5D11-BBE9-46B0-BE92-89858EA23C64}" type="pres">
      <dgm:prSet presAssocID="{F19856E1-36B8-4031-A1E5-E738F3A2BF83}" presName="rect3" presStyleLbl="alignAcc1" presStyleIdx="2" presStyleCnt="4"/>
      <dgm:spPr/>
      <dgm:t>
        <a:bodyPr/>
        <a:lstStyle/>
        <a:p>
          <a:endParaRPr lang="el-GR"/>
        </a:p>
      </dgm:t>
    </dgm:pt>
    <dgm:pt modelId="{EA92661D-5220-4B4F-88E6-C5590FE16E53}" type="pres">
      <dgm:prSet presAssocID="{B6FBF2D5-CB48-4976-93B1-F41E6B81AAEC}" presName="vertSpace4" presStyleLbl="node1" presStyleIdx="2" presStyleCnt="4"/>
      <dgm:spPr/>
    </dgm:pt>
    <dgm:pt modelId="{00EBFF11-C713-4509-947A-134869D6E6EE}" type="pres">
      <dgm:prSet presAssocID="{B6FBF2D5-CB48-4976-93B1-F41E6B81AAEC}" presName="circle4" presStyleLbl="node1" presStyleIdx="3" presStyleCnt="4"/>
      <dgm:spPr/>
    </dgm:pt>
    <dgm:pt modelId="{18E0D553-0A7A-4F7E-B9A4-0CC8D1992CF9}" type="pres">
      <dgm:prSet presAssocID="{B6FBF2D5-CB48-4976-93B1-F41E6B81AAEC}" presName="rect4" presStyleLbl="alignAcc1" presStyleIdx="3" presStyleCnt="4" custLinFactNeighborX="8333" custLinFactNeighborY="15097"/>
      <dgm:spPr/>
      <dgm:t>
        <a:bodyPr/>
        <a:lstStyle/>
        <a:p>
          <a:endParaRPr lang="el-GR"/>
        </a:p>
      </dgm:t>
    </dgm:pt>
    <dgm:pt modelId="{39A0063F-20D7-49F4-8DED-D727ECA217F9}" type="pres">
      <dgm:prSet presAssocID="{6CF37F99-EAF5-4772-9BD0-CCDD79387382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A2199F-9E1E-4408-8185-457EB47B70AF}" type="pres">
      <dgm:prSet presAssocID="{ABC5F5F1-1931-4559-A031-2B1B3F51A155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79B95E-F726-45AF-B648-DB639B2FD108}" type="pres">
      <dgm:prSet presAssocID="{F19856E1-36B8-4031-A1E5-E738F3A2BF83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24E600-9ECD-4643-93BA-AC0F4C30BE7E}" type="pres">
      <dgm:prSet presAssocID="{B6FBF2D5-CB48-4976-93B1-F41E6B81AAE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63B1E37-1B4E-426A-9EF8-9A405E05D94C}" type="presOf" srcId="{ABC5F5F1-1931-4559-A031-2B1B3F51A155}" destId="{85472F3F-A1A6-4E86-9F99-C5FBC6E7E2E8}" srcOrd="0" destOrd="0" presId="urn:microsoft.com/office/officeart/2005/8/layout/target3"/>
    <dgm:cxn modelId="{F8816DAA-3A20-49F8-8251-E6134C400970}" srcId="{23FED658-E019-4326-A8AF-F27110BA63BD}" destId="{ABC5F5F1-1931-4559-A031-2B1B3F51A155}" srcOrd="1" destOrd="0" parTransId="{59193821-7BBE-401D-82E9-762893EF590F}" sibTransId="{4FDE1F5A-8B76-4252-B6BB-07A8525C7D2D}"/>
    <dgm:cxn modelId="{EE31F554-6C1F-4044-8622-59B0036CFC2D}" type="presOf" srcId="{F19856E1-36B8-4031-A1E5-E738F3A2BF83}" destId="{660B5D11-BBE9-46B0-BE92-89858EA23C64}" srcOrd="0" destOrd="0" presId="urn:microsoft.com/office/officeart/2005/8/layout/target3"/>
    <dgm:cxn modelId="{7C91F324-E920-469F-9A60-14B74D1A29BC}" type="presOf" srcId="{B6FBF2D5-CB48-4976-93B1-F41E6B81AAEC}" destId="{18E0D553-0A7A-4F7E-B9A4-0CC8D1992CF9}" srcOrd="0" destOrd="0" presId="urn:microsoft.com/office/officeart/2005/8/layout/target3"/>
    <dgm:cxn modelId="{614BF28D-2758-481C-87E5-28F083399FEC}" srcId="{23FED658-E019-4326-A8AF-F27110BA63BD}" destId="{B6FBF2D5-CB48-4976-93B1-F41E6B81AAEC}" srcOrd="3" destOrd="0" parTransId="{ABEBAE97-A390-4162-9C29-15E502544A4A}" sibTransId="{96CD59E6-DE22-4479-A910-43D2589EB435}"/>
    <dgm:cxn modelId="{69F5C1E9-524C-46A2-B495-F02C2CF37C3D}" type="presOf" srcId="{6CF37F99-EAF5-4772-9BD0-CCDD79387382}" destId="{7F4A8D1D-ABE5-461C-B39C-A92E18800544}" srcOrd="0" destOrd="0" presId="urn:microsoft.com/office/officeart/2005/8/layout/target3"/>
    <dgm:cxn modelId="{AE7716F4-4C5C-4579-93EF-0C18716691F5}" srcId="{23FED658-E019-4326-A8AF-F27110BA63BD}" destId="{6CF37F99-EAF5-4772-9BD0-CCDD79387382}" srcOrd="0" destOrd="0" parTransId="{E8E8EAFB-2B87-4D2A-84FC-C00F7DB23B0C}" sibTransId="{3ABB82B4-DF09-4FBB-B925-C644561B992A}"/>
    <dgm:cxn modelId="{DFBB2604-EBB4-4C76-9600-CB4223DE5C20}" type="presOf" srcId="{F19856E1-36B8-4031-A1E5-E738F3A2BF83}" destId="{9879B95E-F726-45AF-B648-DB639B2FD108}" srcOrd="1" destOrd="0" presId="urn:microsoft.com/office/officeart/2005/8/layout/target3"/>
    <dgm:cxn modelId="{E9230E78-2ACC-4523-993A-3E14C7787CD0}" type="presOf" srcId="{6CF37F99-EAF5-4772-9BD0-CCDD79387382}" destId="{39A0063F-20D7-49F4-8DED-D727ECA217F9}" srcOrd="1" destOrd="0" presId="urn:microsoft.com/office/officeart/2005/8/layout/target3"/>
    <dgm:cxn modelId="{4A7E2C71-6F8A-408C-A328-85AF5ABAFB91}" type="presOf" srcId="{23FED658-E019-4326-A8AF-F27110BA63BD}" destId="{E06408ED-F81E-4DE1-8853-A75780284B11}" srcOrd="0" destOrd="0" presId="urn:microsoft.com/office/officeart/2005/8/layout/target3"/>
    <dgm:cxn modelId="{8685CBE7-9851-4E88-9C73-DDE7DB1566AF}" type="presOf" srcId="{ABC5F5F1-1931-4559-A031-2B1B3F51A155}" destId="{77A2199F-9E1E-4408-8185-457EB47B70AF}" srcOrd="1" destOrd="0" presId="urn:microsoft.com/office/officeart/2005/8/layout/target3"/>
    <dgm:cxn modelId="{2CF80639-1E02-4446-A9E0-CBAA469B4758}" type="presOf" srcId="{B6FBF2D5-CB48-4976-93B1-F41E6B81AAEC}" destId="{D324E600-9ECD-4643-93BA-AC0F4C30BE7E}" srcOrd="1" destOrd="0" presId="urn:microsoft.com/office/officeart/2005/8/layout/target3"/>
    <dgm:cxn modelId="{A8E56626-BB02-46F3-A2A5-951E829A0374}" srcId="{23FED658-E019-4326-A8AF-F27110BA63BD}" destId="{F19856E1-36B8-4031-A1E5-E738F3A2BF83}" srcOrd="2" destOrd="0" parTransId="{350026C1-A18C-46ED-8846-1295561FEFC3}" sibTransId="{B86BE73D-AD19-461D-8CA8-2AAE2C46A4CB}"/>
    <dgm:cxn modelId="{CF8A8946-6E40-4999-9CFB-BC8F552692DB}" type="presParOf" srcId="{E06408ED-F81E-4DE1-8853-A75780284B11}" destId="{4D33DF61-84A9-40C9-90D7-73D9014B6500}" srcOrd="0" destOrd="0" presId="urn:microsoft.com/office/officeart/2005/8/layout/target3"/>
    <dgm:cxn modelId="{EA9A9A5F-3749-4F53-B59A-1F018071D91B}" type="presParOf" srcId="{E06408ED-F81E-4DE1-8853-A75780284B11}" destId="{91A64600-75EC-48C0-A9A3-A696712E0282}" srcOrd="1" destOrd="0" presId="urn:microsoft.com/office/officeart/2005/8/layout/target3"/>
    <dgm:cxn modelId="{B175B372-502E-4989-A3AC-4BC8E896EF79}" type="presParOf" srcId="{E06408ED-F81E-4DE1-8853-A75780284B11}" destId="{7F4A8D1D-ABE5-461C-B39C-A92E18800544}" srcOrd="2" destOrd="0" presId="urn:microsoft.com/office/officeart/2005/8/layout/target3"/>
    <dgm:cxn modelId="{4926C850-92A8-44D2-A396-376E9BF2F7A0}" type="presParOf" srcId="{E06408ED-F81E-4DE1-8853-A75780284B11}" destId="{953EEC01-FAF1-49C2-94D6-B5043E89ADD4}" srcOrd="3" destOrd="0" presId="urn:microsoft.com/office/officeart/2005/8/layout/target3"/>
    <dgm:cxn modelId="{F26C9223-1F78-4388-B0FB-097B1CB4F7EF}" type="presParOf" srcId="{E06408ED-F81E-4DE1-8853-A75780284B11}" destId="{D2E0D596-503C-449D-AB1B-7114A7A7A73A}" srcOrd="4" destOrd="0" presId="urn:microsoft.com/office/officeart/2005/8/layout/target3"/>
    <dgm:cxn modelId="{DC1AF484-41D0-4EB5-8632-8B0E95E68006}" type="presParOf" srcId="{E06408ED-F81E-4DE1-8853-A75780284B11}" destId="{85472F3F-A1A6-4E86-9F99-C5FBC6E7E2E8}" srcOrd="5" destOrd="0" presId="urn:microsoft.com/office/officeart/2005/8/layout/target3"/>
    <dgm:cxn modelId="{9ACA9144-691B-498A-A29E-B8371FC0B890}" type="presParOf" srcId="{E06408ED-F81E-4DE1-8853-A75780284B11}" destId="{3FB739D8-69C8-4C7D-A2E4-45975D2BF166}" srcOrd="6" destOrd="0" presId="urn:microsoft.com/office/officeart/2005/8/layout/target3"/>
    <dgm:cxn modelId="{143AC4DA-E206-49C0-84E8-E5500A2BDF4D}" type="presParOf" srcId="{E06408ED-F81E-4DE1-8853-A75780284B11}" destId="{454A4EA9-88C2-43A9-A035-539EFB9FAD8D}" srcOrd="7" destOrd="0" presId="urn:microsoft.com/office/officeart/2005/8/layout/target3"/>
    <dgm:cxn modelId="{E680D601-38B3-45E5-A80A-2E1E8749B4DF}" type="presParOf" srcId="{E06408ED-F81E-4DE1-8853-A75780284B11}" destId="{660B5D11-BBE9-46B0-BE92-89858EA23C64}" srcOrd="8" destOrd="0" presId="urn:microsoft.com/office/officeart/2005/8/layout/target3"/>
    <dgm:cxn modelId="{84E3FE0C-228D-4267-99B3-EA2ADB464513}" type="presParOf" srcId="{E06408ED-F81E-4DE1-8853-A75780284B11}" destId="{EA92661D-5220-4B4F-88E6-C5590FE16E53}" srcOrd="9" destOrd="0" presId="urn:microsoft.com/office/officeart/2005/8/layout/target3"/>
    <dgm:cxn modelId="{58E3033B-0942-458A-A914-550A148FEA4B}" type="presParOf" srcId="{E06408ED-F81E-4DE1-8853-A75780284B11}" destId="{00EBFF11-C713-4509-947A-134869D6E6EE}" srcOrd="10" destOrd="0" presId="urn:microsoft.com/office/officeart/2005/8/layout/target3"/>
    <dgm:cxn modelId="{850DC9D2-7C42-4E52-8F62-8DB07AE7E321}" type="presParOf" srcId="{E06408ED-F81E-4DE1-8853-A75780284B11}" destId="{18E0D553-0A7A-4F7E-B9A4-0CC8D1992CF9}" srcOrd="11" destOrd="0" presId="urn:microsoft.com/office/officeart/2005/8/layout/target3"/>
    <dgm:cxn modelId="{75D8C082-EEF5-49B7-B73F-3431F4AF3964}" type="presParOf" srcId="{E06408ED-F81E-4DE1-8853-A75780284B11}" destId="{39A0063F-20D7-49F4-8DED-D727ECA217F9}" srcOrd="12" destOrd="0" presId="urn:microsoft.com/office/officeart/2005/8/layout/target3"/>
    <dgm:cxn modelId="{B87EFD6E-F5B0-4536-AB9D-F90DA6090638}" type="presParOf" srcId="{E06408ED-F81E-4DE1-8853-A75780284B11}" destId="{77A2199F-9E1E-4408-8185-457EB47B70AF}" srcOrd="13" destOrd="0" presId="urn:microsoft.com/office/officeart/2005/8/layout/target3"/>
    <dgm:cxn modelId="{2B462863-D9C9-4223-8E48-8CEECFC29D4B}" type="presParOf" srcId="{E06408ED-F81E-4DE1-8853-A75780284B11}" destId="{9879B95E-F726-45AF-B648-DB639B2FD108}" srcOrd="14" destOrd="0" presId="urn:microsoft.com/office/officeart/2005/8/layout/target3"/>
    <dgm:cxn modelId="{FBFD4A85-9F8B-412E-96B1-5D0C6A08062C}" type="presParOf" srcId="{E06408ED-F81E-4DE1-8853-A75780284B11}" destId="{D324E600-9ECD-4643-93BA-AC0F4C30BE7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62C3D-1DA7-4644-A596-67EA0BC11F1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4C38937-B1F1-4F68-BB36-2056558BCF4C}">
      <dgm:prSet phldrT="[Κείμενο]"/>
      <dgm:spPr/>
      <dgm:t>
        <a:bodyPr/>
        <a:lstStyle/>
        <a:p>
          <a:r>
            <a:rPr lang="el-GR" dirty="0" smtClean="0"/>
            <a:t>Αντοχή στη χημική διάβρωση</a:t>
          </a:r>
          <a:endParaRPr lang="el-GR" dirty="0"/>
        </a:p>
      </dgm:t>
    </dgm:pt>
    <dgm:pt modelId="{395432C0-13D4-4B3B-B242-FA2EFCDBE52F}" type="parTrans" cxnId="{FF81E142-2262-4A1B-A1DB-916286C14FC6}">
      <dgm:prSet/>
      <dgm:spPr/>
      <dgm:t>
        <a:bodyPr/>
        <a:lstStyle/>
        <a:p>
          <a:endParaRPr lang="el-GR"/>
        </a:p>
      </dgm:t>
    </dgm:pt>
    <dgm:pt modelId="{076A6CB5-7049-4152-8461-1CE1855F335E}" type="sibTrans" cxnId="{FF81E142-2262-4A1B-A1DB-916286C14FC6}">
      <dgm:prSet/>
      <dgm:spPr/>
      <dgm:t>
        <a:bodyPr/>
        <a:lstStyle/>
        <a:p>
          <a:endParaRPr lang="el-GR"/>
        </a:p>
      </dgm:t>
    </dgm:pt>
    <dgm:pt modelId="{4934A493-3853-4188-9CB3-97162F3C7F63}">
      <dgm:prSet phldrT="[Κείμενο]"/>
      <dgm:spPr/>
      <dgm:t>
        <a:bodyPr/>
        <a:lstStyle/>
        <a:p>
          <a:r>
            <a:rPr lang="el-GR" dirty="0" smtClean="0"/>
            <a:t>Πολλά σώματα, όταν υποστούν την επίδραση νερού, αέρα ή άλλων χημικών ουσιών, διαβρώνονται.</a:t>
          </a:r>
          <a:endParaRPr lang="el-GR" dirty="0"/>
        </a:p>
      </dgm:t>
    </dgm:pt>
    <dgm:pt modelId="{845FC111-8912-41C1-8E45-2EE0F5CB85F2}" type="parTrans" cxnId="{8A0AA17A-FC68-4690-8436-61A34690910E}">
      <dgm:prSet/>
      <dgm:spPr/>
      <dgm:t>
        <a:bodyPr/>
        <a:lstStyle/>
        <a:p>
          <a:endParaRPr lang="el-GR"/>
        </a:p>
      </dgm:t>
    </dgm:pt>
    <dgm:pt modelId="{39C60645-074B-4E55-BE5E-38B8D5AC11A4}" type="sibTrans" cxnId="{8A0AA17A-FC68-4690-8436-61A34690910E}">
      <dgm:prSet/>
      <dgm:spPr/>
      <dgm:t>
        <a:bodyPr/>
        <a:lstStyle/>
        <a:p>
          <a:endParaRPr lang="el-GR"/>
        </a:p>
      </dgm:t>
    </dgm:pt>
    <dgm:pt modelId="{4D4465DE-FF9E-4B67-ACD2-2549B8263C38}">
      <dgm:prSet phldrT="[Κείμενο]"/>
      <dgm:spPr/>
      <dgm:t>
        <a:bodyPr/>
        <a:lstStyle/>
        <a:p>
          <a:r>
            <a:rPr lang="el-GR" dirty="0" smtClean="0"/>
            <a:t>Η δυνατότητα που έχει ένα υλικό να ανθίσταται στη διάβρωση αυτή λέγεται αντοχή στη χημική διάβρωση.</a:t>
          </a:r>
          <a:endParaRPr lang="el-GR" dirty="0"/>
        </a:p>
      </dgm:t>
    </dgm:pt>
    <dgm:pt modelId="{32E722AB-FAA8-4E6E-9886-3FE1C19C8632}" type="parTrans" cxnId="{0D579EC1-36F9-4180-B9B9-78916449A4EE}">
      <dgm:prSet/>
      <dgm:spPr/>
      <dgm:t>
        <a:bodyPr/>
        <a:lstStyle/>
        <a:p>
          <a:endParaRPr lang="el-GR"/>
        </a:p>
      </dgm:t>
    </dgm:pt>
    <dgm:pt modelId="{7B60CF0C-0644-4715-B614-5D23EFFFE0AB}" type="sibTrans" cxnId="{0D579EC1-36F9-4180-B9B9-78916449A4EE}">
      <dgm:prSet/>
      <dgm:spPr/>
      <dgm:t>
        <a:bodyPr/>
        <a:lstStyle/>
        <a:p>
          <a:endParaRPr lang="el-GR"/>
        </a:p>
      </dgm:t>
    </dgm:pt>
    <dgm:pt modelId="{21CCEE9F-B552-4CE5-B001-CDEDFAFD5629}">
      <dgm:prSet phldrT="[Κείμενο]"/>
      <dgm:spPr/>
      <dgm:t>
        <a:bodyPr/>
        <a:lstStyle/>
        <a:p>
          <a:r>
            <a:rPr lang="el-GR" dirty="0" smtClean="0"/>
            <a:t>Αντοχή στο πύρωμα</a:t>
          </a:r>
          <a:endParaRPr lang="el-GR" dirty="0"/>
        </a:p>
      </dgm:t>
    </dgm:pt>
    <dgm:pt modelId="{4F994022-F4CA-494A-BF96-097B4F741FDB}" type="parTrans" cxnId="{B81C8CF9-51EC-4FCF-AB2C-D1C4ECF58A96}">
      <dgm:prSet/>
      <dgm:spPr/>
      <dgm:t>
        <a:bodyPr/>
        <a:lstStyle/>
        <a:p>
          <a:endParaRPr lang="el-GR"/>
        </a:p>
      </dgm:t>
    </dgm:pt>
    <dgm:pt modelId="{A5193597-4963-4FD1-8E87-6765A35512E8}" type="sibTrans" cxnId="{B81C8CF9-51EC-4FCF-AB2C-D1C4ECF58A96}">
      <dgm:prSet/>
      <dgm:spPr/>
      <dgm:t>
        <a:bodyPr/>
        <a:lstStyle/>
        <a:p>
          <a:endParaRPr lang="el-GR"/>
        </a:p>
      </dgm:t>
    </dgm:pt>
    <dgm:pt modelId="{CBDA60A1-0886-4B87-91DB-20C529DC9836}">
      <dgm:prSet phldrT="[Κείμενο]"/>
      <dgm:spPr/>
      <dgm:t>
        <a:bodyPr/>
        <a:lstStyle/>
        <a:p>
          <a:r>
            <a:rPr lang="el-GR" dirty="0" smtClean="0"/>
            <a:t>Η αντίσταση που παρουσιάζει ένα υλικό απέναντι στη φωτιά.</a:t>
          </a:r>
          <a:endParaRPr lang="el-GR" dirty="0"/>
        </a:p>
      </dgm:t>
    </dgm:pt>
    <dgm:pt modelId="{12F1EAB7-1105-454C-AF3B-CBE2C9F52EB8}" type="parTrans" cxnId="{16EEF161-612B-4CAF-AE06-DB8979E47807}">
      <dgm:prSet/>
      <dgm:spPr/>
      <dgm:t>
        <a:bodyPr/>
        <a:lstStyle/>
        <a:p>
          <a:endParaRPr lang="el-GR"/>
        </a:p>
      </dgm:t>
    </dgm:pt>
    <dgm:pt modelId="{197E2A90-D450-42C5-8C8C-FF99DC312612}" type="sibTrans" cxnId="{16EEF161-612B-4CAF-AE06-DB8979E47807}">
      <dgm:prSet/>
      <dgm:spPr/>
      <dgm:t>
        <a:bodyPr/>
        <a:lstStyle/>
        <a:p>
          <a:endParaRPr lang="el-GR"/>
        </a:p>
      </dgm:t>
    </dgm:pt>
    <dgm:pt modelId="{8F8767A7-1392-4631-BCC5-B9EA19EA6EAB}">
      <dgm:prSet phldrT="[Κείμενο]"/>
      <dgm:spPr/>
      <dgm:t>
        <a:bodyPr/>
        <a:lstStyle/>
        <a:p>
          <a:r>
            <a:rPr lang="el-GR" dirty="0" smtClean="0"/>
            <a:t>Εύφλεκτα ονομάζονται τα υλικά με σημείο ανάφλεξης μέχρι 100 °</a:t>
          </a:r>
          <a:r>
            <a:rPr lang="en-US" dirty="0" smtClean="0"/>
            <a:t>F </a:t>
          </a:r>
          <a:r>
            <a:rPr lang="el-GR" dirty="0" smtClean="0"/>
            <a:t>και μη εύφλεκτα με σημείο ανάφλεξης 100 °</a:t>
          </a:r>
          <a:r>
            <a:rPr lang="en-US" dirty="0" smtClean="0"/>
            <a:t>F </a:t>
          </a:r>
          <a:r>
            <a:rPr lang="el-GR" dirty="0" smtClean="0"/>
            <a:t>και άνω.</a:t>
          </a:r>
          <a:endParaRPr lang="el-GR" dirty="0"/>
        </a:p>
      </dgm:t>
    </dgm:pt>
    <dgm:pt modelId="{65C5131E-0F54-4DE2-BD1F-BF9652DB5E01}" type="parTrans" cxnId="{0D0DDE0D-224E-4477-9882-9EB02AC75EFA}">
      <dgm:prSet/>
      <dgm:spPr/>
      <dgm:t>
        <a:bodyPr/>
        <a:lstStyle/>
        <a:p>
          <a:endParaRPr lang="el-GR"/>
        </a:p>
      </dgm:t>
    </dgm:pt>
    <dgm:pt modelId="{7FD25192-5D73-46DB-925B-B4BA5471324A}" type="sibTrans" cxnId="{0D0DDE0D-224E-4477-9882-9EB02AC75EFA}">
      <dgm:prSet/>
      <dgm:spPr/>
      <dgm:t>
        <a:bodyPr/>
        <a:lstStyle/>
        <a:p>
          <a:endParaRPr lang="el-GR"/>
        </a:p>
      </dgm:t>
    </dgm:pt>
    <dgm:pt modelId="{6DFCBEE4-AF7E-489C-8824-ED1B1390CC17}" type="pres">
      <dgm:prSet presAssocID="{0F562C3D-1DA7-4644-A596-67EA0BC11F1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7E1BC6BB-2430-4DC4-AECF-55995230165B}" type="pres">
      <dgm:prSet presAssocID="{A4C38937-B1F1-4F68-BB36-2056558BCF4C}" presName="root" presStyleCnt="0"/>
      <dgm:spPr/>
    </dgm:pt>
    <dgm:pt modelId="{DEA67D9B-4916-4E8F-A0B1-4AD86992574A}" type="pres">
      <dgm:prSet presAssocID="{A4C38937-B1F1-4F68-BB36-2056558BCF4C}" presName="rootComposite" presStyleCnt="0"/>
      <dgm:spPr/>
    </dgm:pt>
    <dgm:pt modelId="{B4A2C7D8-53AB-467E-989C-72C444796BD3}" type="pres">
      <dgm:prSet presAssocID="{A4C38937-B1F1-4F68-BB36-2056558BCF4C}" presName="rootText" presStyleLbl="node1" presStyleIdx="0" presStyleCnt="2"/>
      <dgm:spPr/>
      <dgm:t>
        <a:bodyPr/>
        <a:lstStyle/>
        <a:p>
          <a:endParaRPr lang="el-GR"/>
        </a:p>
      </dgm:t>
    </dgm:pt>
    <dgm:pt modelId="{EBCBB5CE-B7CE-4636-9B7C-925712635C0D}" type="pres">
      <dgm:prSet presAssocID="{A4C38937-B1F1-4F68-BB36-2056558BCF4C}" presName="rootConnector" presStyleLbl="node1" presStyleIdx="0" presStyleCnt="2"/>
      <dgm:spPr/>
      <dgm:t>
        <a:bodyPr/>
        <a:lstStyle/>
        <a:p>
          <a:endParaRPr lang="el-GR"/>
        </a:p>
      </dgm:t>
    </dgm:pt>
    <dgm:pt modelId="{75BAD946-A90B-43C1-80F7-E626BF328EC6}" type="pres">
      <dgm:prSet presAssocID="{A4C38937-B1F1-4F68-BB36-2056558BCF4C}" presName="childShape" presStyleCnt="0"/>
      <dgm:spPr/>
    </dgm:pt>
    <dgm:pt modelId="{6E27022A-80F7-4070-BCC9-2BD7971E2637}" type="pres">
      <dgm:prSet presAssocID="{845FC111-8912-41C1-8E45-2EE0F5CB85F2}" presName="Name13" presStyleLbl="parChTrans1D2" presStyleIdx="0" presStyleCnt="4"/>
      <dgm:spPr/>
      <dgm:t>
        <a:bodyPr/>
        <a:lstStyle/>
        <a:p>
          <a:endParaRPr lang="el-GR"/>
        </a:p>
      </dgm:t>
    </dgm:pt>
    <dgm:pt modelId="{0A6F2940-FF42-4A97-BDBF-57F164460486}" type="pres">
      <dgm:prSet presAssocID="{4934A493-3853-4188-9CB3-97162F3C7F6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9D1357-8F3C-4587-91A2-5B8C4105EDA4}" type="pres">
      <dgm:prSet presAssocID="{32E722AB-FAA8-4E6E-9886-3FE1C19C8632}" presName="Name13" presStyleLbl="parChTrans1D2" presStyleIdx="1" presStyleCnt="4"/>
      <dgm:spPr/>
      <dgm:t>
        <a:bodyPr/>
        <a:lstStyle/>
        <a:p>
          <a:endParaRPr lang="el-GR"/>
        </a:p>
      </dgm:t>
    </dgm:pt>
    <dgm:pt modelId="{6427E5B9-55B8-4955-BE8C-EE03AB600246}" type="pres">
      <dgm:prSet presAssocID="{4D4465DE-FF9E-4B67-ACD2-2549B8263C3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13DDE6-3FF0-4B2B-A22D-E61771478753}" type="pres">
      <dgm:prSet presAssocID="{21CCEE9F-B552-4CE5-B001-CDEDFAFD5629}" presName="root" presStyleCnt="0"/>
      <dgm:spPr/>
    </dgm:pt>
    <dgm:pt modelId="{0F1F92AA-71AE-450D-B89F-4A53ACFF6BAE}" type="pres">
      <dgm:prSet presAssocID="{21CCEE9F-B552-4CE5-B001-CDEDFAFD5629}" presName="rootComposite" presStyleCnt="0"/>
      <dgm:spPr/>
    </dgm:pt>
    <dgm:pt modelId="{EF1AF81F-AF4F-4FF0-97E9-3BC2E30E457D}" type="pres">
      <dgm:prSet presAssocID="{21CCEE9F-B552-4CE5-B001-CDEDFAFD5629}" presName="rootText" presStyleLbl="node1" presStyleIdx="1" presStyleCnt="2"/>
      <dgm:spPr/>
      <dgm:t>
        <a:bodyPr/>
        <a:lstStyle/>
        <a:p>
          <a:endParaRPr lang="el-GR"/>
        </a:p>
      </dgm:t>
    </dgm:pt>
    <dgm:pt modelId="{35632FDC-BC6F-4444-8F6D-12A38721F570}" type="pres">
      <dgm:prSet presAssocID="{21CCEE9F-B552-4CE5-B001-CDEDFAFD5629}" presName="rootConnector" presStyleLbl="node1" presStyleIdx="1" presStyleCnt="2"/>
      <dgm:spPr/>
      <dgm:t>
        <a:bodyPr/>
        <a:lstStyle/>
        <a:p>
          <a:endParaRPr lang="el-GR"/>
        </a:p>
      </dgm:t>
    </dgm:pt>
    <dgm:pt modelId="{6E4F4B1C-B8D3-4FB2-8C79-B9A9FD725637}" type="pres">
      <dgm:prSet presAssocID="{21CCEE9F-B552-4CE5-B001-CDEDFAFD5629}" presName="childShape" presStyleCnt="0"/>
      <dgm:spPr/>
    </dgm:pt>
    <dgm:pt modelId="{45210192-23D0-41FD-BDBE-ADE6CEEA85D5}" type="pres">
      <dgm:prSet presAssocID="{12F1EAB7-1105-454C-AF3B-CBE2C9F52EB8}" presName="Name13" presStyleLbl="parChTrans1D2" presStyleIdx="2" presStyleCnt="4"/>
      <dgm:spPr/>
      <dgm:t>
        <a:bodyPr/>
        <a:lstStyle/>
        <a:p>
          <a:endParaRPr lang="el-GR"/>
        </a:p>
      </dgm:t>
    </dgm:pt>
    <dgm:pt modelId="{80EFE8BE-A4C1-4BEC-8C77-2D898E034439}" type="pres">
      <dgm:prSet presAssocID="{CBDA60A1-0886-4B87-91DB-20C529DC983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514020-1ED6-4624-AE9A-7CD6E222FE84}" type="pres">
      <dgm:prSet presAssocID="{65C5131E-0F54-4DE2-BD1F-BF9652DB5E01}" presName="Name13" presStyleLbl="parChTrans1D2" presStyleIdx="3" presStyleCnt="4"/>
      <dgm:spPr/>
      <dgm:t>
        <a:bodyPr/>
        <a:lstStyle/>
        <a:p>
          <a:endParaRPr lang="el-GR"/>
        </a:p>
      </dgm:t>
    </dgm:pt>
    <dgm:pt modelId="{342369EC-7333-49C3-882E-12CF83582EEB}" type="pres">
      <dgm:prSet presAssocID="{8F8767A7-1392-4631-BCC5-B9EA19EA6EAB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A8154B9-543A-45C8-B2F0-2DEBBE385CBD}" type="presOf" srcId="{12F1EAB7-1105-454C-AF3B-CBE2C9F52EB8}" destId="{45210192-23D0-41FD-BDBE-ADE6CEEA85D5}" srcOrd="0" destOrd="0" presId="urn:microsoft.com/office/officeart/2005/8/layout/hierarchy3"/>
    <dgm:cxn modelId="{601002B1-C716-4EC3-845A-78D59B9397DF}" type="presOf" srcId="{8F8767A7-1392-4631-BCC5-B9EA19EA6EAB}" destId="{342369EC-7333-49C3-882E-12CF83582EEB}" srcOrd="0" destOrd="0" presId="urn:microsoft.com/office/officeart/2005/8/layout/hierarchy3"/>
    <dgm:cxn modelId="{8D2A93AB-88BB-416F-B1B2-951908545B13}" type="presOf" srcId="{A4C38937-B1F1-4F68-BB36-2056558BCF4C}" destId="{B4A2C7D8-53AB-467E-989C-72C444796BD3}" srcOrd="0" destOrd="0" presId="urn:microsoft.com/office/officeart/2005/8/layout/hierarchy3"/>
    <dgm:cxn modelId="{FDCAFBCD-E509-4D27-9EBC-B7205CEF9B16}" type="presOf" srcId="{32E722AB-FAA8-4E6E-9886-3FE1C19C8632}" destId="{219D1357-8F3C-4587-91A2-5B8C4105EDA4}" srcOrd="0" destOrd="0" presId="urn:microsoft.com/office/officeart/2005/8/layout/hierarchy3"/>
    <dgm:cxn modelId="{B66AD07C-9A2B-4A6D-9241-31605E4890FC}" type="presOf" srcId="{21CCEE9F-B552-4CE5-B001-CDEDFAFD5629}" destId="{EF1AF81F-AF4F-4FF0-97E9-3BC2E30E457D}" srcOrd="0" destOrd="0" presId="urn:microsoft.com/office/officeart/2005/8/layout/hierarchy3"/>
    <dgm:cxn modelId="{FF81E142-2262-4A1B-A1DB-916286C14FC6}" srcId="{0F562C3D-1DA7-4644-A596-67EA0BC11F14}" destId="{A4C38937-B1F1-4F68-BB36-2056558BCF4C}" srcOrd="0" destOrd="0" parTransId="{395432C0-13D4-4B3B-B242-FA2EFCDBE52F}" sibTransId="{076A6CB5-7049-4152-8461-1CE1855F335E}"/>
    <dgm:cxn modelId="{5B6A911E-37BE-4319-AFD4-5DBA235A1415}" type="presOf" srcId="{21CCEE9F-B552-4CE5-B001-CDEDFAFD5629}" destId="{35632FDC-BC6F-4444-8F6D-12A38721F570}" srcOrd="1" destOrd="0" presId="urn:microsoft.com/office/officeart/2005/8/layout/hierarchy3"/>
    <dgm:cxn modelId="{8A0AA17A-FC68-4690-8436-61A34690910E}" srcId="{A4C38937-B1F1-4F68-BB36-2056558BCF4C}" destId="{4934A493-3853-4188-9CB3-97162F3C7F63}" srcOrd="0" destOrd="0" parTransId="{845FC111-8912-41C1-8E45-2EE0F5CB85F2}" sibTransId="{39C60645-074B-4E55-BE5E-38B8D5AC11A4}"/>
    <dgm:cxn modelId="{D16EBA1E-3F1B-4029-8788-B466A37B07FF}" type="presOf" srcId="{65C5131E-0F54-4DE2-BD1F-BF9652DB5E01}" destId="{FC514020-1ED6-4624-AE9A-7CD6E222FE84}" srcOrd="0" destOrd="0" presId="urn:microsoft.com/office/officeart/2005/8/layout/hierarchy3"/>
    <dgm:cxn modelId="{0D0DDE0D-224E-4477-9882-9EB02AC75EFA}" srcId="{21CCEE9F-B552-4CE5-B001-CDEDFAFD5629}" destId="{8F8767A7-1392-4631-BCC5-B9EA19EA6EAB}" srcOrd="1" destOrd="0" parTransId="{65C5131E-0F54-4DE2-BD1F-BF9652DB5E01}" sibTransId="{7FD25192-5D73-46DB-925B-B4BA5471324A}"/>
    <dgm:cxn modelId="{0D579EC1-36F9-4180-B9B9-78916449A4EE}" srcId="{A4C38937-B1F1-4F68-BB36-2056558BCF4C}" destId="{4D4465DE-FF9E-4B67-ACD2-2549B8263C38}" srcOrd="1" destOrd="0" parTransId="{32E722AB-FAA8-4E6E-9886-3FE1C19C8632}" sibTransId="{7B60CF0C-0644-4715-B614-5D23EFFFE0AB}"/>
    <dgm:cxn modelId="{02D4DEDA-74CD-473D-AC38-B9D48DC52B3D}" type="presOf" srcId="{4D4465DE-FF9E-4B67-ACD2-2549B8263C38}" destId="{6427E5B9-55B8-4955-BE8C-EE03AB600246}" srcOrd="0" destOrd="0" presId="urn:microsoft.com/office/officeart/2005/8/layout/hierarchy3"/>
    <dgm:cxn modelId="{4D780B92-8303-40F7-B3C8-4BA881FC6F8E}" type="presOf" srcId="{CBDA60A1-0886-4B87-91DB-20C529DC9836}" destId="{80EFE8BE-A4C1-4BEC-8C77-2D898E034439}" srcOrd="0" destOrd="0" presId="urn:microsoft.com/office/officeart/2005/8/layout/hierarchy3"/>
    <dgm:cxn modelId="{F7D9BC78-DF58-4B0B-A4F3-777821DE842D}" type="presOf" srcId="{A4C38937-B1F1-4F68-BB36-2056558BCF4C}" destId="{EBCBB5CE-B7CE-4636-9B7C-925712635C0D}" srcOrd="1" destOrd="0" presId="urn:microsoft.com/office/officeart/2005/8/layout/hierarchy3"/>
    <dgm:cxn modelId="{E45F61C5-E53A-47BA-8A73-FFD2CB33563E}" type="presOf" srcId="{0F562C3D-1DA7-4644-A596-67EA0BC11F14}" destId="{6DFCBEE4-AF7E-489C-8824-ED1B1390CC17}" srcOrd="0" destOrd="0" presId="urn:microsoft.com/office/officeart/2005/8/layout/hierarchy3"/>
    <dgm:cxn modelId="{B81C8CF9-51EC-4FCF-AB2C-D1C4ECF58A96}" srcId="{0F562C3D-1DA7-4644-A596-67EA0BC11F14}" destId="{21CCEE9F-B552-4CE5-B001-CDEDFAFD5629}" srcOrd="1" destOrd="0" parTransId="{4F994022-F4CA-494A-BF96-097B4F741FDB}" sibTransId="{A5193597-4963-4FD1-8E87-6765A35512E8}"/>
    <dgm:cxn modelId="{565A2FDE-3697-4416-B6CC-5DF36CBEEE6C}" type="presOf" srcId="{845FC111-8912-41C1-8E45-2EE0F5CB85F2}" destId="{6E27022A-80F7-4070-BCC9-2BD7971E2637}" srcOrd="0" destOrd="0" presId="urn:microsoft.com/office/officeart/2005/8/layout/hierarchy3"/>
    <dgm:cxn modelId="{ED8548FA-516F-4100-83EA-6F4169ECCB43}" type="presOf" srcId="{4934A493-3853-4188-9CB3-97162F3C7F63}" destId="{0A6F2940-FF42-4A97-BDBF-57F164460486}" srcOrd="0" destOrd="0" presId="urn:microsoft.com/office/officeart/2005/8/layout/hierarchy3"/>
    <dgm:cxn modelId="{16EEF161-612B-4CAF-AE06-DB8979E47807}" srcId="{21CCEE9F-B552-4CE5-B001-CDEDFAFD5629}" destId="{CBDA60A1-0886-4B87-91DB-20C529DC9836}" srcOrd="0" destOrd="0" parTransId="{12F1EAB7-1105-454C-AF3B-CBE2C9F52EB8}" sibTransId="{197E2A90-D450-42C5-8C8C-FF99DC312612}"/>
    <dgm:cxn modelId="{D27A3A53-9381-4BF3-8A29-100B905E2C9C}" type="presParOf" srcId="{6DFCBEE4-AF7E-489C-8824-ED1B1390CC17}" destId="{7E1BC6BB-2430-4DC4-AECF-55995230165B}" srcOrd="0" destOrd="0" presId="urn:microsoft.com/office/officeart/2005/8/layout/hierarchy3"/>
    <dgm:cxn modelId="{2EA82B20-BACB-4512-9C81-655ED856E1D6}" type="presParOf" srcId="{7E1BC6BB-2430-4DC4-AECF-55995230165B}" destId="{DEA67D9B-4916-4E8F-A0B1-4AD86992574A}" srcOrd="0" destOrd="0" presId="urn:microsoft.com/office/officeart/2005/8/layout/hierarchy3"/>
    <dgm:cxn modelId="{8B9B4D58-9656-4323-8DFA-DFF64BEC434E}" type="presParOf" srcId="{DEA67D9B-4916-4E8F-A0B1-4AD86992574A}" destId="{B4A2C7D8-53AB-467E-989C-72C444796BD3}" srcOrd="0" destOrd="0" presId="urn:microsoft.com/office/officeart/2005/8/layout/hierarchy3"/>
    <dgm:cxn modelId="{977E5FC8-CAE1-4F69-ADB1-B2FE5AC554E7}" type="presParOf" srcId="{DEA67D9B-4916-4E8F-A0B1-4AD86992574A}" destId="{EBCBB5CE-B7CE-4636-9B7C-925712635C0D}" srcOrd="1" destOrd="0" presId="urn:microsoft.com/office/officeart/2005/8/layout/hierarchy3"/>
    <dgm:cxn modelId="{1C6E5D19-3857-44A0-96FE-4287B372ED91}" type="presParOf" srcId="{7E1BC6BB-2430-4DC4-AECF-55995230165B}" destId="{75BAD946-A90B-43C1-80F7-E626BF328EC6}" srcOrd="1" destOrd="0" presId="urn:microsoft.com/office/officeart/2005/8/layout/hierarchy3"/>
    <dgm:cxn modelId="{7AD0C168-EF43-4E38-865C-5F2C3D8A1CAA}" type="presParOf" srcId="{75BAD946-A90B-43C1-80F7-E626BF328EC6}" destId="{6E27022A-80F7-4070-BCC9-2BD7971E2637}" srcOrd="0" destOrd="0" presId="urn:microsoft.com/office/officeart/2005/8/layout/hierarchy3"/>
    <dgm:cxn modelId="{21EB8F01-C9F9-4F11-B0CF-227AB4525AA3}" type="presParOf" srcId="{75BAD946-A90B-43C1-80F7-E626BF328EC6}" destId="{0A6F2940-FF42-4A97-BDBF-57F164460486}" srcOrd="1" destOrd="0" presId="urn:microsoft.com/office/officeart/2005/8/layout/hierarchy3"/>
    <dgm:cxn modelId="{F2F72040-36CF-4A43-917B-016FF0C8F751}" type="presParOf" srcId="{75BAD946-A90B-43C1-80F7-E626BF328EC6}" destId="{219D1357-8F3C-4587-91A2-5B8C4105EDA4}" srcOrd="2" destOrd="0" presId="urn:microsoft.com/office/officeart/2005/8/layout/hierarchy3"/>
    <dgm:cxn modelId="{BA53E8BE-9921-4132-A736-645F4ABE759C}" type="presParOf" srcId="{75BAD946-A90B-43C1-80F7-E626BF328EC6}" destId="{6427E5B9-55B8-4955-BE8C-EE03AB600246}" srcOrd="3" destOrd="0" presId="urn:microsoft.com/office/officeart/2005/8/layout/hierarchy3"/>
    <dgm:cxn modelId="{9F50FD4E-4607-40C8-BFD4-9FDEA7B3B7A1}" type="presParOf" srcId="{6DFCBEE4-AF7E-489C-8824-ED1B1390CC17}" destId="{F513DDE6-3FF0-4B2B-A22D-E61771478753}" srcOrd="1" destOrd="0" presId="urn:microsoft.com/office/officeart/2005/8/layout/hierarchy3"/>
    <dgm:cxn modelId="{CF35454D-A3D9-4A3C-8409-97430EA11EC1}" type="presParOf" srcId="{F513DDE6-3FF0-4B2B-A22D-E61771478753}" destId="{0F1F92AA-71AE-450D-B89F-4A53ACFF6BAE}" srcOrd="0" destOrd="0" presId="urn:microsoft.com/office/officeart/2005/8/layout/hierarchy3"/>
    <dgm:cxn modelId="{59C9EEBF-1BE7-4E88-835A-2E4DEAAB3EEE}" type="presParOf" srcId="{0F1F92AA-71AE-450D-B89F-4A53ACFF6BAE}" destId="{EF1AF81F-AF4F-4FF0-97E9-3BC2E30E457D}" srcOrd="0" destOrd="0" presId="urn:microsoft.com/office/officeart/2005/8/layout/hierarchy3"/>
    <dgm:cxn modelId="{CEB0AF0A-40AD-4547-BD97-95D1DD0B59A8}" type="presParOf" srcId="{0F1F92AA-71AE-450D-B89F-4A53ACFF6BAE}" destId="{35632FDC-BC6F-4444-8F6D-12A38721F570}" srcOrd="1" destOrd="0" presId="urn:microsoft.com/office/officeart/2005/8/layout/hierarchy3"/>
    <dgm:cxn modelId="{8310FBD6-E84D-4EAF-886F-988736CC469D}" type="presParOf" srcId="{F513DDE6-3FF0-4B2B-A22D-E61771478753}" destId="{6E4F4B1C-B8D3-4FB2-8C79-B9A9FD725637}" srcOrd="1" destOrd="0" presId="urn:microsoft.com/office/officeart/2005/8/layout/hierarchy3"/>
    <dgm:cxn modelId="{891169CB-C3D8-41A7-A7CD-77B13D2EBBFC}" type="presParOf" srcId="{6E4F4B1C-B8D3-4FB2-8C79-B9A9FD725637}" destId="{45210192-23D0-41FD-BDBE-ADE6CEEA85D5}" srcOrd="0" destOrd="0" presId="urn:microsoft.com/office/officeart/2005/8/layout/hierarchy3"/>
    <dgm:cxn modelId="{DFFDF9BD-8C87-4623-AB0D-1FB03E161799}" type="presParOf" srcId="{6E4F4B1C-B8D3-4FB2-8C79-B9A9FD725637}" destId="{80EFE8BE-A4C1-4BEC-8C77-2D898E034439}" srcOrd="1" destOrd="0" presId="urn:microsoft.com/office/officeart/2005/8/layout/hierarchy3"/>
    <dgm:cxn modelId="{79F0D42F-3072-4721-9EB5-27C5FFE72098}" type="presParOf" srcId="{6E4F4B1C-B8D3-4FB2-8C79-B9A9FD725637}" destId="{FC514020-1ED6-4624-AE9A-7CD6E222FE84}" srcOrd="2" destOrd="0" presId="urn:microsoft.com/office/officeart/2005/8/layout/hierarchy3"/>
    <dgm:cxn modelId="{ADC239C8-EA9A-481D-B631-853A275B87E1}" type="presParOf" srcId="{6E4F4B1C-B8D3-4FB2-8C79-B9A9FD725637}" destId="{342369EC-7333-49C3-882E-12CF83582EE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62208F-D194-4906-BEFB-F69ED2D198D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09C554F-AE38-44E4-810F-6602DE1D0103}">
      <dgm:prSet phldrT="[Κείμενο]" custT="1"/>
      <dgm:spPr/>
      <dgm:t>
        <a:bodyPr/>
        <a:lstStyle/>
        <a:p>
          <a:pPr>
            <a:lnSpc>
              <a:spcPct val="150000"/>
            </a:lnSpc>
          </a:pPr>
          <a:r>
            <a:rPr lang="el-GR" sz="2400" b="1" dirty="0" smtClean="0"/>
            <a:t>Μηχανικές Ιδιότητες</a:t>
          </a:r>
          <a:endParaRPr lang="el-GR" sz="2400" b="1" dirty="0"/>
        </a:p>
      </dgm:t>
    </dgm:pt>
    <dgm:pt modelId="{7D13E736-7232-4959-9F07-647164B91620}" type="parTrans" cxnId="{22DBC43A-2C6A-4868-90EB-EB4D83CF5398}">
      <dgm:prSet/>
      <dgm:spPr/>
      <dgm:t>
        <a:bodyPr/>
        <a:lstStyle/>
        <a:p>
          <a:endParaRPr lang="el-GR"/>
        </a:p>
      </dgm:t>
    </dgm:pt>
    <dgm:pt modelId="{B4641A91-BC47-43AB-860F-9D79B680B50D}" type="sibTrans" cxnId="{22DBC43A-2C6A-4868-90EB-EB4D83CF5398}">
      <dgm:prSet/>
      <dgm:spPr/>
      <dgm:t>
        <a:bodyPr/>
        <a:lstStyle/>
        <a:p>
          <a:endParaRPr lang="el-GR"/>
        </a:p>
      </dgm:t>
    </dgm:pt>
    <dgm:pt modelId="{845A0931-4782-4D7C-96DB-37628177A5B9}">
      <dgm:prSet phldrT="[Κείμενο]" custT="1"/>
      <dgm:spPr/>
      <dgm:t>
        <a:bodyPr/>
        <a:lstStyle/>
        <a:p>
          <a:r>
            <a:rPr lang="el-GR" sz="2000" b="1" u="sng" dirty="0" smtClean="0"/>
            <a:t>Ελαστικότητα</a:t>
          </a:r>
        </a:p>
        <a:p>
          <a:endParaRPr lang="el-GR" sz="2000" b="1" u="sng" dirty="0" smtClean="0"/>
        </a:p>
        <a:p>
          <a:r>
            <a:rPr lang="el-GR" sz="1900" dirty="0" smtClean="0"/>
            <a:t>(Υπό την επίδραση εξωτερικών δυνάμεων, το σώμα παραμορφώνεται).</a:t>
          </a:r>
          <a:endParaRPr lang="el-GR" sz="1900" dirty="0"/>
        </a:p>
      </dgm:t>
    </dgm:pt>
    <dgm:pt modelId="{73565F5B-41DC-49A2-8D69-CE3BDED6708F}" type="parTrans" cxnId="{427B4BC5-96F0-4CF1-86D6-79EAB92C2513}">
      <dgm:prSet/>
      <dgm:spPr/>
      <dgm:t>
        <a:bodyPr/>
        <a:lstStyle/>
        <a:p>
          <a:endParaRPr lang="el-GR"/>
        </a:p>
      </dgm:t>
    </dgm:pt>
    <dgm:pt modelId="{A1BCC933-DBD5-407C-BDAD-C2E7768B5638}" type="sibTrans" cxnId="{427B4BC5-96F0-4CF1-86D6-79EAB92C2513}">
      <dgm:prSet/>
      <dgm:spPr/>
      <dgm:t>
        <a:bodyPr/>
        <a:lstStyle/>
        <a:p>
          <a:endParaRPr lang="el-GR"/>
        </a:p>
      </dgm:t>
    </dgm:pt>
    <dgm:pt modelId="{76A62F6A-D72C-44F6-A036-5FBC993AC3F0}">
      <dgm:prSet phldrT="[Κείμενο]"/>
      <dgm:spPr/>
      <dgm:t>
        <a:bodyPr/>
        <a:lstStyle/>
        <a:p>
          <a:r>
            <a:rPr lang="el-GR" b="1" u="sng" dirty="0" smtClean="0"/>
            <a:t>Πλαστικότητα</a:t>
          </a:r>
        </a:p>
        <a:p>
          <a:endParaRPr lang="el-GR" b="1" u="sng" dirty="0" smtClean="0"/>
        </a:p>
        <a:p>
          <a:r>
            <a:rPr lang="el-GR" dirty="0" smtClean="0"/>
            <a:t>(Υπό την επίδραση εξωτερικών δυνάμεων, </a:t>
          </a:r>
          <a:r>
            <a:rPr lang="el-GR" i="1" dirty="0" smtClean="0"/>
            <a:t>πέρα από ένα όριο </a:t>
          </a:r>
          <a:r>
            <a:rPr lang="el-GR" dirty="0" smtClean="0"/>
            <a:t>και όταν σταματήσουν να ενεργούν, ένα μέρος των παραμορφώσεων χάνεται, ενώ το υπόλοιπο παραμένει </a:t>
          </a:r>
          <a:r>
            <a:rPr lang="el-GR" b="1" dirty="0" smtClean="0"/>
            <a:t>μόνιμα</a:t>
          </a:r>
          <a:r>
            <a:rPr lang="el-GR" dirty="0" smtClean="0"/>
            <a:t>).</a:t>
          </a:r>
          <a:endParaRPr lang="el-GR" dirty="0"/>
        </a:p>
      </dgm:t>
    </dgm:pt>
    <dgm:pt modelId="{14FBAB49-90D6-4E25-A9A9-6724EDD36A5E}" type="parTrans" cxnId="{A76EA526-9D10-4BB5-8CA4-CDD8DBB29D41}">
      <dgm:prSet/>
      <dgm:spPr/>
      <dgm:t>
        <a:bodyPr/>
        <a:lstStyle/>
        <a:p>
          <a:endParaRPr lang="el-GR"/>
        </a:p>
      </dgm:t>
    </dgm:pt>
    <dgm:pt modelId="{F4E1C831-27E4-4304-8169-A6EB6ECFD03D}" type="sibTrans" cxnId="{A76EA526-9D10-4BB5-8CA4-CDD8DBB29D41}">
      <dgm:prSet/>
      <dgm:spPr/>
      <dgm:t>
        <a:bodyPr/>
        <a:lstStyle/>
        <a:p>
          <a:endParaRPr lang="el-GR"/>
        </a:p>
      </dgm:t>
    </dgm:pt>
    <dgm:pt modelId="{DDCA67F8-B4A6-4932-B4D6-AD890FD5607C}">
      <dgm:prSet phldrT="[Κείμενο]"/>
      <dgm:spPr/>
      <dgm:t>
        <a:bodyPr/>
        <a:lstStyle/>
        <a:p>
          <a:r>
            <a:rPr lang="el-GR" b="1" u="sng" dirty="0" smtClean="0"/>
            <a:t>Αντοχή σε εφελκυσμό</a:t>
          </a:r>
        </a:p>
        <a:p>
          <a:endParaRPr lang="el-GR" b="1" u="sng" dirty="0" smtClean="0"/>
        </a:p>
        <a:p>
          <a:r>
            <a:rPr lang="el-GR" dirty="0" smtClean="0"/>
            <a:t>(Η αντίσταση ενός υλικού σε εξωτερικές δυνάμεις που τείνουν να το επιμηκύνουν).</a:t>
          </a:r>
          <a:endParaRPr lang="el-GR" dirty="0"/>
        </a:p>
      </dgm:t>
    </dgm:pt>
    <dgm:pt modelId="{8D042B68-8F90-471C-ABAE-D3406A0351A6}" type="parTrans" cxnId="{659B6042-4335-4B06-A3DB-1B109623A7E0}">
      <dgm:prSet/>
      <dgm:spPr/>
      <dgm:t>
        <a:bodyPr/>
        <a:lstStyle/>
        <a:p>
          <a:endParaRPr lang="el-GR"/>
        </a:p>
      </dgm:t>
    </dgm:pt>
    <dgm:pt modelId="{99042736-DE18-4B79-BD6D-3C958BCF4D0B}" type="sibTrans" cxnId="{659B6042-4335-4B06-A3DB-1B109623A7E0}">
      <dgm:prSet/>
      <dgm:spPr/>
      <dgm:t>
        <a:bodyPr/>
        <a:lstStyle/>
        <a:p>
          <a:endParaRPr lang="el-GR"/>
        </a:p>
      </dgm:t>
    </dgm:pt>
    <dgm:pt modelId="{7725350A-8D13-433C-B042-7D937150F7CF}">
      <dgm:prSet phldrT="[Κείμενο]"/>
      <dgm:spPr/>
      <dgm:t>
        <a:bodyPr/>
        <a:lstStyle/>
        <a:p>
          <a:r>
            <a:rPr lang="el-GR" b="1" u="sng" dirty="0" smtClean="0"/>
            <a:t>Σκληρότητα</a:t>
          </a:r>
        </a:p>
        <a:p>
          <a:endParaRPr lang="el-GR" b="1" u="sng" dirty="0" smtClean="0"/>
        </a:p>
        <a:p>
          <a:r>
            <a:rPr lang="el-GR" dirty="0" smtClean="0"/>
            <a:t>(Όταν ένα ξένο σώμα προσπαθεί να διεισδύσει με κάποια συγκεκριμένη δύναμη και για ορισμένη χρονική διάρκεια στην επιφάνεια ενός άλλου σώματος, το δεύτερο σώμα ανθίσταται).</a:t>
          </a:r>
          <a:endParaRPr lang="el-GR" dirty="0"/>
        </a:p>
      </dgm:t>
    </dgm:pt>
    <dgm:pt modelId="{77E3938A-D6C3-47FD-A293-513DB888C8A9}" type="parTrans" cxnId="{3E5B8C63-AE85-4ADD-B72C-13271B616B4E}">
      <dgm:prSet/>
      <dgm:spPr/>
      <dgm:t>
        <a:bodyPr/>
        <a:lstStyle/>
        <a:p>
          <a:endParaRPr lang="el-GR"/>
        </a:p>
      </dgm:t>
    </dgm:pt>
    <dgm:pt modelId="{1F0F5B91-49B0-4783-AA2C-BD7613E510B1}" type="sibTrans" cxnId="{3E5B8C63-AE85-4ADD-B72C-13271B616B4E}">
      <dgm:prSet/>
      <dgm:spPr/>
      <dgm:t>
        <a:bodyPr/>
        <a:lstStyle/>
        <a:p>
          <a:endParaRPr lang="el-GR"/>
        </a:p>
      </dgm:t>
    </dgm:pt>
    <dgm:pt modelId="{123B7861-395E-4A39-955A-225BC25AB4A9}">
      <dgm:prSet/>
      <dgm:spPr/>
      <dgm:t>
        <a:bodyPr/>
        <a:lstStyle/>
        <a:p>
          <a:endParaRPr lang="el-GR"/>
        </a:p>
      </dgm:t>
    </dgm:pt>
    <dgm:pt modelId="{1AAC2DCB-1A5B-4FC9-98A3-819D2E3D178A}" type="parTrans" cxnId="{57A71FF5-35EC-4158-B7E3-6EAD1C990B70}">
      <dgm:prSet/>
      <dgm:spPr/>
      <dgm:t>
        <a:bodyPr/>
        <a:lstStyle/>
        <a:p>
          <a:endParaRPr lang="el-GR"/>
        </a:p>
      </dgm:t>
    </dgm:pt>
    <dgm:pt modelId="{FDD5CB76-FBF2-484B-AE7C-0D102F4E74D2}" type="sibTrans" cxnId="{57A71FF5-35EC-4158-B7E3-6EAD1C990B70}">
      <dgm:prSet/>
      <dgm:spPr/>
      <dgm:t>
        <a:bodyPr/>
        <a:lstStyle/>
        <a:p>
          <a:endParaRPr lang="el-GR"/>
        </a:p>
      </dgm:t>
    </dgm:pt>
    <dgm:pt modelId="{2E1BED17-B634-4DBC-9EA2-B5DD7DC58115}">
      <dgm:prSet/>
      <dgm:spPr/>
      <dgm:t>
        <a:bodyPr/>
        <a:lstStyle/>
        <a:p>
          <a:endParaRPr lang="el-GR"/>
        </a:p>
      </dgm:t>
    </dgm:pt>
    <dgm:pt modelId="{F9907FB1-F91B-4B8D-9FB0-8B50A0981C8A}" type="parTrans" cxnId="{8A52122B-7228-4B44-8B8E-71DCEC5EFB27}">
      <dgm:prSet/>
      <dgm:spPr/>
      <dgm:t>
        <a:bodyPr/>
        <a:lstStyle/>
        <a:p>
          <a:endParaRPr lang="el-GR"/>
        </a:p>
      </dgm:t>
    </dgm:pt>
    <dgm:pt modelId="{5F2F8B48-7940-4E7A-BD34-E7F002C1E143}" type="sibTrans" cxnId="{8A52122B-7228-4B44-8B8E-71DCEC5EFB27}">
      <dgm:prSet/>
      <dgm:spPr/>
      <dgm:t>
        <a:bodyPr/>
        <a:lstStyle/>
        <a:p>
          <a:endParaRPr lang="el-GR"/>
        </a:p>
      </dgm:t>
    </dgm:pt>
    <dgm:pt modelId="{22D762BB-0A1F-49A4-97C8-959FDC2638AE}" type="pres">
      <dgm:prSet presAssocID="{8762208F-D194-4906-BEFB-F69ED2D198D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292B37A-6E9B-43AE-8E4B-AFD9A918BDAB}" type="pres">
      <dgm:prSet presAssocID="{8762208F-D194-4906-BEFB-F69ED2D198D5}" presName="matrix" presStyleCnt="0"/>
      <dgm:spPr/>
    </dgm:pt>
    <dgm:pt modelId="{8B66CFEB-7B23-4AF1-90D4-28816FC37604}" type="pres">
      <dgm:prSet presAssocID="{8762208F-D194-4906-BEFB-F69ED2D198D5}" presName="tile1" presStyleLbl="node1" presStyleIdx="0" presStyleCnt="4"/>
      <dgm:spPr/>
      <dgm:t>
        <a:bodyPr/>
        <a:lstStyle/>
        <a:p>
          <a:endParaRPr lang="el-GR"/>
        </a:p>
      </dgm:t>
    </dgm:pt>
    <dgm:pt modelId="{0FBB4BEA-157A-4400-BE7C-138C848A1EAC}" type="pres">
      <dgm:prSet presAssocID="{8762208F-D194-4906-BEFB-F69ED2D198D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934141-0FD0-4A87-9DBE-0F18FF1D94DA}" type="pres">
      <dgm:prSet presAssocID="{8762208F-D194-4906-BEFB-F69ED2D198D5}" presName="tile2" presStyleLbl="node1" presStyleIdx="1" presStyleCnt="4"/>
      <dgm:spPr/>
      <dgm:t>
        <a:bodyPr/>
        <a:lstStyle/>
        <a:p>
          <a:endParaRPr lang="el-GR"/>
        </a:p>
      </dgm:t>
    </dgm:pt>
    <dgm:pt modelId="{44E18301-2E14-4A96-9B54-F165E44D32C4}" type="pres">
      <dgm:prSet presAssocID="{8762208F-D194-4906-BEFB-F69ED2D198D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DBF209C-226A-4057-8646-A7549745E8A0}" type="pres">
      <dgm:prSet presAssocID="{8762208F-D194-4906-BEFB-F69ED2D198D5}" presName="tile3" presStyleLbl="node1" presStyleIdx="2" presStyleCnt="4"/>
      <dgm:spPr/>
      <dgm:t>
        <a:bodyPr/>
        <a:lstStyle/>
        <a:p>
          <a:endParaRPr lang="el-GR"/>
        </a:p>
      </dgm:t>
    </dgm:pt>
    <dgm:pt modelId="{AE7AA202-6D44-4D32-B530-FF26E1CCB3C6}" type="pres">
      <dgm:prSet presAssocID="{8762208F-D194-4906-BEFB-F69ED2D198D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EE6D34A-E8A5-4B43-AC73-AB7A87987E17}" type="pres">
      <dgm:prSet presAssocID="{8762208F-D194-4906-BEFB-F69ED2D198D5}" presName="tile4" presStyleLbl="node1" presStyleIdx="3" presStyleCnt="4" custScaleX="103922" custLinFactNeighborX="-1961" custLinFactNeighborY="1266"/>
      <dgm:spPr/>
      <dgm:t>
        <a:bodyPr/>
        <a:lstStyle/>
        <a:p>
          <a:endParaRPr lang="el-GR"/>
        </a:p>
      </dgm:t>
    </dgm:pt>
    <dgm:pt modelId="{BCCB751B-1D9C-4FDB-8F53-67AEC7DB76D3}" type="pres">
      <dgm:prSet presAssocID="{8762208F-D194-4906-BEFB-F69ED2D198D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883F2EF-50BB-4FA6-8989-9EA3507C4B65}" type="pres">
      <dgm:prSet presAssocID="{8762208F-D194-4906-BEFB-F69ED2D198D5}" presName="centerTile" presStyleLbl="fgShp" presStyleIdx="0" presStyleCnt="1" custScaleX="109151" custScaleY="111406" custLinFactNeighborX="-14052" custLinFactNeighborY="12025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C4BAE502-C93D-4A45-A3B2-01EAF39E71ED}" type="presOf" srcId="{845A0931-4782-4D7C-96DB-37628177A5B9}" destId="{0FBB4BEA-157A-4400-BE7C-138C848A1EAC}" srcOrd="1" destOrd="0" presId="urn:microsoft.com/office/officeart/2005/8/layout/matrix1"/>
    <dgm:cxn modelId="{D2C4F230-7077-4DCB-8D25-8184CCCD7F4F}" type="presOf" srcId="{76A62F6A-D72C-44F6-A036-5FBC993AC3F0}" destId="{EA934141-0FD0-4A87-9DBE-0F18FF1D94DA}" srcOrd="0" destOrd="0" presId="urn:microsoft.com/office/officeart/2005/8/layout/matrix1"/>
    <dgm:cxn modelId="{0E712F1C-9BC3-40A9-A943-72DBB2FAB391}" type="presOf" srcId="{B09C554F-AE38-44E4-810F-6602DE1D0103}" destId="{B883F2EF-50BB-4FA6-8989-9EA3507C4B65}" srcOrd="0" destOrd="0" presId="urn:microsoft.com/office/officeart/2005/8/layout/matrix1"/>
    <dgm:cxn modelId="{11A3F252-18D1-4E8A-8079-0E869E079A18}" type="presOf" srcId="{7725350A-8D13-433C-B042-7D937150F7CF}" destId="{BCCB751B-1D9C-4FDB-8F53-67AEC7DB76D3}" srcOrd="1" destOrd="0" presId="urn:microsoft.com/office/officeart/2005/8/layout/matrix1"/>
    <dgm:cxn modelId="{F90B7B86-FA0F-48ED-8F53-2BF468E4BCFB}" type="presOf" srcId="{DDCA67F8-B4A6-4932-B4D6-AD890FD5607C}" destId="{AE7AA202-6D44-4D32-B530-FF26E1CCB3C6}" srcOrd="1" destOrd="0" presId="urn:microsoft.com/office/officeart/2005/8/layout/matrix1"/>
    <dgm:cxn modelId="{75618A38-65FE-4A36-A1ED-93DBC6B47C62}" type="presOf" srcId="{DDCA67F8-B4A6-4932-B4D6-AD890FD5607C}" destId="{7DBF209C-226A-4057-8646-A7549745E8A0}" srcOrd="0" destOrd="0" presId="urn:microsoft.com/office/officeart/2005/8/layout/matrix1"/>
    <dgm:cxn modelId="{8A52122B-7228-4B44-8B8E-71DCEC5EFB27}" srcId="{8762208F-D194-4906-BEFB-F69ED2D198D5}" destId="{2E1BED17-B634-4DBC-9EA2-B5DD7DC58115}" srcOrd="1" destOrd="0" parTransId="{F9907FB1-F91B-4B8D-9FB0-8B50A0981C8A}" sibTransId="{5F2F8B48-7940-4E7A-BD34-E7F002C1E143}"/>
    <dgm:cxn modelId="{DC89E25C-9B6F-4A4A-867D-A3ED4BC1AF6F}" type="presOf" srcId="{845A0931-4782-4D7C-96DB-37628177A5B9}" destId="{8B66CFEB-7B23-4AF1-90D4-28816FC37604}" srcOrd="0" destOrd="0" presId="urn:microsoft.com/office/officeart/2005/8/layout/matrix1"/>
    <dgm:cxn modelId="{659B6042-4335-4B06-A3DB-1B109623A7E0}" srcId="{B09C554F-AE38-44E4-810F-6602DE1D0103}" destId="{DDCA67F8-B4A6-4932-B4D6-AD890FD5607C}" srcOrd="2" destOrd="0" parTransId="{8D042B68-8F90-471C-ABAE-D3406A0351A6}" sibTransId="{99042736-DE18-4B79-BD6D-3C958BCF4D0B}"/>
    <dgm:cxn modelId="{9D38DB5E-B626-44A8-B7A7-4EAAECB12C70}" type="presOf" srcId="{76A62F6A-D72C-44F6-A036-5FBC993AC3F0}" destId="{44E18301-2E14-4A96-9B54-F165E44D32C4}" srcOrd="1" destOrd="0" presId="urn:microsoft.com/office/officeart/2005/8/layout/matrix1"/>
    <dgm:cxn modelId="{D34D1C93-EFCA-44B9-8F97-13356DD9B550}" type="presOf" srcId="{8762208F-D194-4906-BEFB-F69ED2D198D5}" destId="{22D762BB-0A1F-49A4-97C8-959FDC2638AE}" srcOrd="0" destOrd="0" presId="urn:microsoft.com/office/officeart/2005/8/layout/matrix1"/>
    <dgm:cxn modelId="{B3719D4B-A956-4010-ADE3-58C109944853}" type="presOf" srcId="{7725350A-8D13-433C-B042-7D937150F7CF}" destId="{7EE6D34A-E8A5-4B43-AC73-AB7A87987E17}" srcOrd="0" destOrd="0" presId="urn:microsoft.com/office/officeart/2005/8/layout/matrix1"/>
    <dgm:cxn modelId="{A76EA526-9D10-4BB5-8CA4-CDD8DBB29D41}" srcId="{B09C554F-AE38-44E4-810F-6602DE1D0103}" destId="{76A62F6A-D72C-44F6-A036-5FBC993AC3F0}" srcOrd="1" destOrd="0" parTransId="{14FBAB49-90D6-4E25-A9A9-6724EDD36A5E}" sibTransId="{F4E1C831-27E4-4304-8169-A6EB6ECFD03D}"/>
    <dgm:cxn modelId="{22DBC43A-2C6A-4868-90EB-EB4D83CF5398}" srcId="{8762208F-D194-4906-BEFB-F69ED2D198D5}" destId="{B09C554F-AE38-44E4-810F-6602DE1D0103}" srcOrd="0" destOrd="0" parTransId="{7D13E736-7232-4959-9F07-647164B91620}" sibTransId="{B4641A91-BC47-43AB-860F-9D79B680B50D}"/>
    <dgm:cxn modelId="{3E5B8C63-AE85-4ADD-B72C-13271B616B4E}" srcId="{B09C554F-AE38-44E4-810F-6602DE1D0103}" destId="{7725350A-8D13-433C-B042-7D937150F7CF}" srcOrd="3" destOrd="0" parTransId="{77E3938A-D6C3-47FD-A293-513DB888C8A9}" sibTransId="{1F0F5B91-49B0-4783-AA2C-BD7613E510B1}"/>
    <dgm:cxn modelId="{57A71FF5-35EC-4158-B7E3-6EAD1C990B70}" srcId="{8762208F-D194-4906-BEFB-F69ED2D198D5}" destId="{123B7861-395E-4A39-955A-225BC25AB4A9}" srcOrd="2" destOrd="0" parTransId="{1AAC2DCB-1A5B-4FC9-98A3-819D2E3D178A}" sibTransId="{FDD5CB76-FBF2-484B-AE7C-0D102F4E74D2}"/>
    <dgm:cxn modelId="{427B4BC5-96F0-4CF1-86D6-79EAB92C2513}" srcId="{B09C554F-AE38-44E4-810F-6602DE1D0103}" destId="{845A0931-4782-4D7C-96DB-37628177A5B9}" srcOrd="0" destOrd="0" parTransId="{73565F5B-41DC-49A2-8D69-CE3BDED6708F}" sibTransId="{A1BCC933-DBD5-407C-BDAD-C2E7768B5638}"/>
    <dgm:cxn modelId="{FFCAF177-E01D-4996-8C3E-D360B573A91F}" type="presParOf" srcId="{22D762BB-0A1F-49A4-97C8-959FDC2638AE}" destId="{1292B37A-6E9B-43AE-8E4B-AFD9A918BDAB}" srcOrd="0" destOrd="0" presId="urn:microsoft.com/office/officeart/2005/8/layout/matrix1"/>
    <dgm:cxn modelId="{79E8DAF6-DAD4-403B-97E0-0A0F5B87BC23}" type="presParOf" srcId="{1292B37A-6E9B-43AE-8E4B-AFD9A918BDAB}" destId="{8B66CFEB-7B23-4AF1-90D4-28816FC37604}" srcOrd="0" destOrd="0" presId="urn:microsoft.com/office/officeart/2005/8/layout/matrix1"/>
    <dgm:cxn modelId="{E96FA31D-A758-4DB2-BAD5-8387C909FB93}" type="presParOf" srcId="{1292B37A-6E9B-43AE-8E4B-AFD9A918BDAB}" destId="{0FBB4BEA-157A-4400-BE7C-138C848A1EAC}" srcOrd="1" destOrd="0" presId="urn:microsoft.com/office/officeart/2005/8/layout/matrix1"/>
    <dgm:cxn modelId="{CEEFA0E2-8DE2-4B6C-8FE1-45B2EF14C74E}" type="presParOf" srcId="{1292B37A-6E9B-43AE-8E4B-AFD9A918BDAB}" destId="{EA934141-0FD0-4A87-9DBE-0F18FF1D94DA}" srcOrd="2" destOrd="0" presId="urn:microsoft.com/office/officeart/2005/8/layout/matrix1"/>
    <dgm:cxn modelId="{6B11EFED-8A7D-481C-AB56-17BA08EBB281}" type="presParOf" srcId="{1292B37A-6E9B-43AE-8E4B-AFD9A918BDAB}" destId="{44E18301-2E14-4A96-9B54-F165E44D32C4}" srcOrd="3" destOrd="0" presId="urn:microsoft.com/office/officeart/2005/8/layout/matrix1"/>
    <dgm:cxn modelId="{165A29E4-EB83-4647-8681-135AE08B5F08}" type="presParOf" srcId="{1292B37A-6E9B-43AE-8E4B-AFD9A918BDAB}" destId="{7DBF209C-226A-4057-8646-A7549745E8A0}" srcOrd="4" destOrd="0" presId="urn:microsoft.com/office/officeart/2005/8/layout/matrix1"/>
    <dgm:cxn modelId="{A06E5074-5E8C-4E6F-B828-B901ED1A2B60}" type="presParOf" srcId="{1292B37A-6E9B-43AE-8E4B-AFD9A918BDAB}" destId="{AE7AA202-6D44-4D32-B530-FF26E1CCB3C6}" srcOrd="5" destOrd="0" presId="urn:microsoft.com/office/officeart/2005/8/layout/matrix1"/>
    <dgm:cxn modelId="{D255D49B-FB66-40D0-8A92-B1133C9AFBBC}" type="presParOf" srcId="{1292B37A-6E9B-43AE-8E4B-AFD9A918BDAB}" destId="{7EE6D34A-E8A5-4B43-AC73-AB7A87987E17}" srcOrd="6" destOrd="0" presId="urn:microsoft.com/office/officeart/2005/8/layout/matrix1"/>
    <dgm:cxn modelId="{D4D73EEC-705C-46E6-94F7-FEEE0D7E39F0}" type="presParOf" srcId="{1292B37A-6E9B-43AE-8E4B-AFD9A918BDAB}" destId="{BCCB751B-1D9C-4FDB-8F53-67AEC7DB76D3}" srcOrd="7" destOrd="0" presId="urn:microsoft.com/office/officeart/2005/8/layout/matrix1"/>
    <dgm:cxn modelId="{05A6A42B-8CC1-473D-86D1-884C3EDB258A}" type="presParOf" srcId="{22D762BB-0A1F-49A4-97C8-959FDC2638AE}" destId="{B883F2EF-50BB-4FA6-8989-9EA3507C4B6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03C45C-1566-4A75-956B-9BC8B763A23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82B082C-6C24-4E9A-9AAC-5772B4EE7F98}">
      <dgm:prSet phldrT="[Κείμενο]" custT="1"/>
      <dgm:spPr/>
      <dgm:t>
        <a:bodyPr/>
        <a:lstStyle/>
        <a:p>
          <a:r>
            <a:rPr lang="el-GR" sz="2000" b="1" dirty="0" smtClean="0"/>
            <a:t>Μηχανικές Ιδιότητες (συνέχεια)</a:t>
          </a:r>
          <a:endParaRPr lang="el-GR" sz="2000" b="1" dirty="0"/>
        </a:p>
      </dgm:t>
    </dgm:pt>
    <dgm:pt modelId="{FFE08D19-0139-4C38-99F7-9E96B6AA7E25}" type="parTrans" cxnId="{DF42B9C8-9DD0-4970-909E-D4EDEB311512}">
      <dgm:prSet/>
      <dgm:spPr/>
      <dgm:t>
        <a:bodyPr/>
        <a:lstStyle/>
        <a:p>
          <a:endParaRPr lang="el-GR"/>
        </a:p>
      </dgm:t>
    </dgm:pt>
    <dgm:pt modelId="{512B8108-9E7C-45D4-9C79-03B779629D5C}" type="sibTrans" cxnId="{DF42B9C8-9DD0-4970-909E-D4EDEB311512}">
      <dgm:prSet/>
      <dgm:spPr/>
      <dgm:t>
        <a:bodyPr/>
        <a:lstStyle/>
        <a:p>
          <a:endParaRPr lang="el-GR"/>
        </a:p>
      </dgm:t>
    </dgm:pt>
    <dgm:pt modelId="{77C95B6A-7014-4F3B-80AD-9B0C7DC00DCB}">
      <dgm:prSet phldrT="[Κείμενο]" custT="1"/>
      <dgm:spPr/>
      <dgm:t>
        <a:bodyPr/>
        <a:lstStyle/>
        <a:p>
          <a:r>
            <a:rPr lang="el-GR" sz="2000" b="1" dirty="0" smtClean="0"/>
            <a:t>Αντοχή σε κρούση</a:t>
          </a:r>
        </a:p>
        <a:p>
          <a:endParaRPr lang="el-GR" sz="1700" dirty="0" smtClean="0"/>
        </a:p>
        <a:p>
          <a:r>
            <a:rPr lang="el-GR" sz="1700" dirty="0" smtClean="0">
              <a:hlinkClick xmlns:r="http://schemas.openxmlformats.org/officeDocument/2006/relationships" r:id="" action="ppaction://hlinkshowjump?jump=nextslide"/>
            </a:rPr>
            <a:t>(</a:t>
          </a:r>
          <a:r>
            <a:rPr lang="el-GR" sz="1700" dirty="0" err="1" smtClean="0">
              <a:hlinkClick xmlns:r="http://schemas.openxmlformats.org/officeDocument/2006/relationships" r:id="" action="ppaction://hlinkshowjump?jump=nextslide"/>
            </a:rPr>
            <a:t>Δυσθραυστότητα</a:t>
          </a:r>
          <a:r>
            <a:rPr lang="el-GR" sz="1700" dirty="0" smtClean="0">
              <a:hlinkClick xmlns:r="http://schemas.openxmlformats.org/officeDocument/2006/relationships" r:id="" action="ppaction://hlinkshowjump?jump=nextslide"/>
            </a:rPr>
            <a:t>: Η αντοχή σε κρούσεις)</a:t>
          </a:r>
          <a:endParaRPr lang="el-GR" sz="1700" dirty="0"/>
        </a:p>
      </dgm:t>
    </dgm:pt>
    <dgm:pt modelId="{3E456B53-E9F8-4925-8411-024C09251AFA}" type="parTrans" cxnId="{5D21967B-B8A7-42F8-854D-A27E3A35179C}">
      <dgm:prSet/>
      <dgm:spPr/>
      <dgm:t>
        <a:bodyPr/>
        <a:lstStyle/>
        <a:p>
          <a:endParaRPr lang="el-GR"/>
        </a:p>
      </dgm:t>
    </dgm:pt>
    <dgm:pt modelId="{B3975E8F-E438-4046-A96F-2FCA30C891AB}" type="sibTrans" cxnId="{5D21967B-B8A7-42F8-854D-A27E3A35179C}">
      <dgm:prSet/>
      <dgm:spPr/>
      <dgm:t>
        <a:bodyPr/>
        <a:lstStyle/>
        <a:p>
          <a:endParaRPr lang="el-GR"/>
        </a:p>
      </dgm:t>
    </dgm:pt>
    <dgm:pt modelId="{D814E6DA-C3D0-4324-8C88-A5E1956CF6C1}">
      <dgm:prSet phldrT="[Κείμενο]" custT="1"/>
      <dgm:spPr/>
      <dgm:t>
        <a:bodyPr/>
        <a:lstStyle/>
        <a:p>
          <a:r>
            <a:rPr lang="el-GR" sz="2000" b="1" dirty="0" smtClean="0"/>
            <a:t>Κόπωση</a:t>
          </a:r>
        </a:p>
        <a:p>
          <a:endParaRPr lang="el-GR" sz="1700" dirty="0" smtClean="0"/>
        </a:p>
        <a:p>
          <a:r>
            <a:rPr lang="el-GR" sz="1700" dirty="0" smtClean="0"/>
            <a:t>(Η μείωση της αντοχής του υλικού υπό την επίδραση </a:t>
          </a:r>
          <a:r>
            <a:rPr lang="el-GR" sz="1700" dirty="0" err="1" smtClean="0"/>
            <a:t>εναλλασόμενων</a:t>
          </a:r>
          <a:r>
            <a:rPr lang="el-GR" sz="1700" dirty="0" smtClean="0"/>
            <a:t>, περιοδικών και συνεχών φορτίων, η οποία μετά από ένα συγκεκριμένο χρονικό διάστημα μπορεί να οδηγήσει σε αστοχία του υλικού).</a:t>
          </a:r>
          <a:endParaRPr lang="el-GR" sz="1700" dirty="0"/>
        </a:p>
      </dgm:t>
    </dgm:pt>
    <dgm:pt modelId="{35D3DB80-8E2F-49DD-B4AC-0017AB65CFAD}" type="parTrans" cxnId="{B76CB465-B845-4CF7-B092-F1D3A5A3708C}">
      <dgm:prSet/>
      <dgm:spPr/>
      <dgm:t>
        <a:bodyPr/>
        <a:lstStyle/>
        <a:p>
          <a:endParaRPr lang="el-GR"/>
        </a:p>
      </dgm:t>
    </dgm:pt>
    <dgm:pt modelId="{1444198C-7263-451C-B029-0C32619C6996}" type="sibTrans" cxnId="{B76CB465-B845-4CF7-B092-F1D3A5A3708C}">
      <dgm:prSet/>
      <dgm:spPr/>
      <dgm:t>
        <a:bodyPr/>
        <a:lstStyle/>
        <a:p>
          <a:endParaRPr lang="el-GR"/>
        </a:p>
      </dgm:t>
    </dgm:pt>
    <dgm:pt modelId="{9D9C2188-DCF2-419F-BA90-16769F048E12}">
      <dgm:prSet phldrT="[Κείμενο]" custT="1"/>
      <dgm:spPr/>
      <dgm:t>
        <a:bodyPr/>
        <a:lstStyle/>
        <a:p>
          <a:r>
            <a:rPr lang="el-GR" sz="2000" b="1" dirty="0" smtClean="0"/>
            <a:t>Ερπυσμός</a:t>
          </a:r>
        </a:p>
        <a:p>
          <a:endParaRPr lang="el-GR" sz="1700" dirty="0" smtClean="0"/>
        </a:p>
        <a:p>
          <a:r>
            <a:rPr lang="el-GR" sz="1700" dirty="0" smtClean="0"/>
            <a:t>(Η αυξανόμενη πλαστική παραμόρφωση, η οποία οφείλεται στο μεγάλο χρονικό διάστημα επιβολής του φορτίου, στο μέγεθος του φορτίου και στη θερμοκρασία που βρίσκεται το υλικό).</a:t>
          </a:r>
          <a:endParaRPr lang="el-GR" sz="1700" dirty="0"/>
        </a:p>
      </dgm:t>
    </dgm:pt>
    <dgm:pt modelId="{1AAA7AD9-EC82-4EA4-9B2B-7396DE440929}" type="parTrans" cxnId="{4A2EB74E-DE3F-45A0-9202-C43A60F91124}">
      <dgm:prSet/>
      <dgm:spPr/>
      <dgm:t>
        <a:bodyPr/>
        <a:lstStyle/>
        <a:p>
          <a:endParaRPr lang="el-GR"/>
        </a:p>
      </dgm:t>
    </dgm:pt>
    <dgm:pt modelId="{F0E32CB4-09E5-473C-87BC-147824175CE8}" type="sibTrans" cxnId="{4A2EB74E-DE3F-45A0-9202-C43A60F91124}">
      <dgm:prSet/>
      <dgm:spPr/>
      <dgm:t>
        <a:bodyPr/>
        <a:lstStyle/>
        <a:p>
          <a:endParaRPr lang="el-GR"/>
        </a:p>
      </dgm:t>
    </dgm:pt>
    <dgm:pt modelId="{FC6AF9A5-4AF0-4A29-8287-3BCEBC2F9FBC}">
      <dgm:prSet phldrT="[Κείμενο]" phldr="1"/>
      <dgm:spPr/>
      <dgm:t>
        <a:bodyPr/>
        <a:lstStyle/>
        <a:p>
          <a:endParaRPr lang="el-GR" dirty="0"/>
        </a:p>
      </dgm:t>
    </dgm:pt>
    <dgm:pt modelId="{062AC8FE-1349-42DA-8282-E1FA20400C66}" type="parTrans" cxnId="{133E1EC6-C728-405F-98D0-D99B958407D7}">
      <dgm:prSet/>
      <dgm:spPr/>
      <dgm:t>
        <a:bodyPr/>
        <a:lstStyle/>
        <a:p>
          <a:endParaRPr lang="el-GR"/>
        </a:p>
      </dgm:t>
    </dgm:pt>
    <dgm:pt modelId="{16CD5837-2E3B-498D-BE4C-1D385DB81D2C}" type="sibTrans" cxnId="{133E1EC6-C728-405F-98D0-D99B958407D7}">
      <dgm:prSet/>
      <dgm:spPr/>
      <dgm:t>
        <a:bodyPr/>
        <a:lstStyle/>
        <a:p>
          <a:endParaRPr lang="el-GR"/>
        </a:p>
      </dgm:t>
    </dgm:pt>
    <dgm:pt modelId="{09160340-8B80-444B-8F2E-0511CB1E581B}" type="pres">
      <dgm:prSet presAssocID="{A703C45C-1566-4A75-956B-9BC8B763A23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2148A40-0DEE-49FF-88BC-68867DD56E87}" type="pres">
      <dgm:prSet presAssocID="{A703C45C-1566-4A75-956B-9BC8B763A237}" presName="matrix" presStyleCnt="0"/>
      <dgm:spPr/>
    </dgm:pt>
    <dgm:pt modelId="{F5A36C6F-7175-485D-87CC-FA4192D32ED9}" type="pres">
      <dgm:prSet presAssocID="{A703C45C-1566-4A75-956B-9BC8B763A237}" presName="tile1" presStyleLbl="node1" presStyleIdx="0" presStyleCnt="4"/>
      <dgm:spPr/>
      <dgm:t>
        <a:bodyPr/>
        <a:lstStyle/>
        <a:p>
          <a:endParaRPr lang="el-GR"/>
        </a:p>
      </dgm:t>
    </dgm:pt>
    <dgm:pt modelId="{BF0FF818-F603-4E1D-837E-BECC9F1EB781}" type="pres">
      <dgm:prSet presAssocID="{A703C45C-1566-4A75-956B-9BC8B763A23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0283EBD-6318-4565-84DC-534EA02755B7}" type="pres">
      <dgm:prSet presAssocID="{A703C45C-1566-4A75-956B-9BC8B763A237}" presName="tile2" presStyleLbl="node1" presStyleIdx="1" presStyleCnt="4"/>
      <dgm:spPr/>
      <dgm:t>
        <a:bodyPr/>
        <a:lstStyle/>
        <a:p>
          <a:endParaRPr lang="el-GR"/>
        </a:p>
      </dgm:t>
    </dgm:pt>
    <dgm:pt modelId="{2B8C15C5-6487-4E7E-BE5E-2CAF259F9AEB}" type="pres">
      <dgm:prSet presAssocID="{A703C45C-1566-4A75-956B-9BC8B763A23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E35A1D-6511-4C3D-BE63-05BA95760B00}" type="pres">
      <dgm:prSet presAssocID="{A703C45C-1566-4A75-956B-9BC8B763A237}" presName="tile3" presStyleLbl="node1" presStyleIdx="2" presStyleCnt="4"/>
      <dgm:spPr/>
      <dgm:t>
        <a:bodyPr/>
        <a:lstStyle/>
        <a:p>
          <a:endParaRPr lang="el-GR"/>
        </a:p>
      </dgm:t>
    </dgm:pt>
    <dgm:pt modelId="{105AECDE-2899-4F3C-96BF-44DF4EEAC205}" type="pres">
      <dgm:prSet presAssocID="{A703C45C-1566-4A75-956B-9BC8B763A23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782472-AC07-4248-B813-70ECAC9095C7}" type="pres">
      <dgm:prSet presAssocID="{A703C45C-1566-4A75-956B-9BC8B763A237}" presName="tile4" presStyleLbl="node1" presStyleIdx="3" presStyleCnt="4"/>
      <dgm:spPr/>
      <dgm:t>
        <a:bodyPr/>
        <a:lstStyle/>
        <a:p>
          <a:endParaRPr lang="el-GR"/>
        </a:p>
      </dgm:t>
    </dgm:pt>
    <dgm:pt modelId="{E63ADFCE-285B-4633-B147-A52DF5673B10}" type="pres">
      <dgm:prSet presAssocID="{A703C45C-1566-4A75-956B-9BC8B763A23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9A48F6-1A53-46A1-87B9-79CE0F233A40}" type="pres">
      <dgm:prSet presAssocID="{A703C45C-1566-4A75-956B-9BC8B763A23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DF42B9C8-9DD0-4970-909E-D4EDEB311512}" srcId="{A703C45C-1566-4A75-956B-9BC8B763A237}" destId="{782B082C-6C24-4E9A-9AAC-5772B4EE7F98}" srcOrd="0" destOrd="0" parTransId="{FFE08D19-0139-4C38-99F7-9E96B6AA7E25}" sibTransId="{512B8108-9E7C-45D4-9C79-03B779629D5C}"/>
    <dgm:cxn modelId="{8A9DE0C0-D65D-4513-9905-1C8345EF5C4C}" type="presOf" srcId="{9D9C2188-DCF2-419F-BA90-16769F048E12}" destId="{105AECDE-2899-4F3C-96BF-44DF4EEAC205}" srcOrd="1" destOrd="0" presId="urn:microsoft.com/office/officeart/2005/8/layout/matrix1"/>
    <dgm:cxn modelId="{B76CB465-B845-4CF7-B092-F1D3A5A3708C}" srcId="{782B082C-6C24-4E9A-9AAC-5772B4EE7F98}" destId="{D814E6DA-C3D0-4324-8C88-A5E1956CF6C1}" srcOrd="1" destOrd="0" parTransId="{35D3DB80-8E2F-49DD-B4AC-0017AB65CFAD}" sibTransId="{1444198C-7263-451C-B029-0C32619C6996}"/>
    <dgm:cxn modelId="{5D21967B-B8A7-42F8-854D-A27E3A35179C}" srcId="{782B082C-6C24-4E9A-9AAC-5772B4EE7F98}" destId="{77C95B6A-7014-4F3B-80AD-9B0C7DC00DCB}" srcOrd="0" destOrd="0" parTransId="{3E456B53-E9F8-4925-8411-024C09251AFA}" sibTransId="{B3975E8F-E438-4046-A96F-2FCA30C891AB}"/>
    <dgm:cxn modelId="{F6808B34-F4CE-4B0A-A1B4-9FF1349429EF}" type="presOf" srcId="{A703C45C-1566-4A75-956B-9BC8B763A237}" destId="{09160340-8B80-444B-8F2E-0511CB1E581B}" srcOrd="0" destOrd="0" presId="urn:microsoft.com/office/officeart/2005/8/layout/matrix1"/>
    <dgm:cxn modelId="{3EC05CE3-F10E-438E-9A37-9A1D0E5387EB}" type="presOf" srcId="{77C95B6A-7014-4F3B-80AD-9B0C7DC00DCB}" destId="{F5A36C6F-7175-485D-87CC-FA4192D32ED9}" srcOrd="0" destOrd="0" presId="urn:microsoft.com/office/officeart/2005/8/layout/matrix1"/>
    <dgm:cxn modelId="{4A2EB74E-DE3F-45A0-9202-C43A60F91124}" srcId="{782B082C-6C24-4E9A-9AAC-5772B4EE7F98}" destId="{9D9C2188-DCF2-419F-BA90-16769F048E12}" srcOrd="2" destOrd="0" parTransId="{1AAA7AD9-EC82-4EA4-9B2B-7396DE440929}" sibTransId="{F0E32CB4-09E5-473C-87BC-147824175CE8}"/>
    <dgm:cxn modelId="{20160BC5-F0C1-4F1A-ACE9-026A5C1862AB}" type="presOf" srcId="{782B082C-6C24-4E9A-9AAC-5772B4EE7F98}" destId="{429A48F6-1A53-46A1-87B9-79CE0F233A40}" srcOrd="0" destOrd="0" presId="urn:microsoft.com/office/officeart/2005/8/layout/matrix1"/>
    <dgm:cxn modelId="{36E5BABF-E815-46CD-884B-AADE9D54219A}" type="presOf" srcId="{FC6AF9A5-4AF0-4A29-8287-3BCEBC2F9FBC}" destId="{E63ADFCE-285B-4633-B147-A52DF5673B10}" srcOrd="1" destOrd="0" presId="urn:microsoft.com/office/officeart/2005/8/layout/matrix1"/>
    <dgm:cxn modelId="{FF10CE75-3D70-4B4D-853B-FCE81D866AA0}" type="presOf" srcId="{D814E6DA-C3D0-4324-8C88-A5E1956CF6C1}" destId="{2B8C15C5-6487-4E7E-BE5E-2CAF259F9AEB}" srcOrd="1" destOrd="0" presId="urn:microsoft.com/office/officeart/2005/8/layout/matrix1"/>
    <dgm:cxn modelId="{77E97A5C-705B-4C3B-956E-477B28841E50}" type="presOf" srcId="{FC6AF9A5-4AF0-4A29-8287-3BCEBC2F9FBC}" destId="{82782472-AC07-4248-B813-70ECAC9095C7}" srcOrd="0" destOrd="0" presId="urn:microsoft.com/office/officeart/2005/8/layout/matrix1"/>
    <dgm:cxn modelId="{133E1EC6-C728-405F-98D0-D99B958407D7}" srcId="{782B082C-6C24-4E9A-9AAC-5772B4EE7F98}" destId="{FC6AF9A5-4AF0-4A29-8287-3BCEBC2F9FBC}" srcOrd="3" destOrd="0" parTransId="{062AC8FE-1349-42DA-8282-E1FA20400C66}" sibTransId="{16CD5837-2E3B-498D-BE4C-1D385DB81D2C}"/>
    <dgm:cxn modelId="{8F591455-9D01-44E8-BEDE-7C6760A3229E}" type="presOf" srcId="{D814E6DA-C3D0-4324-8C88-A5E1956CF6C1}" destId="{50283EBD-6318-4565-84DC-534EA02755B7}" srcOrd="0" destOrd="0" presId="urn:microsoft.com/office/officeart/2005/8/layout/matrix1"/>
    <dgm:cxn modelId="{77AFE573-1143-4368-B45B-A98BF1E61268}" type="presOf" srcId="{9D9C2188-DCF2-419F-BA90-16769F048E12}" destId="{79E35A1D-6511-4C3D-BE63-05BA95760B00}" srcOrd="0" destOrd="0" presId="urn:microsoft.com/office/officeart/2005/8/layout/matrix1"/>
    <dgm:cxn modelId="{6BCC6E4A-8A14-4960-BB3A-BDC367A393E1}" type="presOf" srcId="{77C95B6A-7014-4F3B-80AD-9B0C7DC00DCB}" destId="{BF0FF818-F603-4E1D-837E-BECC9F1EB781}" srcOrd="1" destOrd="0" presId="urn:microsoft.com/office/officeart/2005/8/layout/matrix1"/>
    <dgm:cxn modelId="{A3A2B535-EF77-4A53-BE08-12A14D58A1A3}" type="presParOf" srcId="{09160340-8B80-444B-8F2E-0511CB1E581B}" destId="{22148A40-0DEE-49FF-88BC-68867DD56E87}" srcOrd="0" destOrd="0" presId="urn:microsoft.com/office/officeart/2005/8/layout/matrix1"/>
    <dgm:cxn modelId="{39CD9525-77F7-440F-8768-B7F657B04CF0}" type="presParOf" srcId="{22148A40-0DEE-49FF-88BC-68867DD56E87}" destId="{F5A36C6F-7175-485D-87CC-FA4192D32ED9}" srcOrd="0" destOrd="0" presId="urn:microsoft.com/office/officeart/2005/8/layout/matrix1"/>
    <dgm:cxn modelId="{E1846681-6017-4447-89B7-E74E179F9235}" type="presParOf" srcId="{22148A40-0DEE-49FF-88BC-68867DD56E87}" destId="{BF0FF818-F603-4E1D-837E-BECC9F1EB781}" srcOrd="1" destOrd="0" presId="urn:microsoft.com/office/officeart/2005/8/layout/matrix1"/>
    <dgm:cxn modelId="{D3051050-2EC9-48B7-880C-ECD5EB11C533}" type="presParOf" srcId="{22148A40-0DEE-49FF-88BC-68867DD56E87}" destId="{50283EBD-6318-4565-84DC-534EA02755B7}" srcOrd="2" destOrd="0" presId="urn:microsoft.com/office/officeart/2005/8/layout/matrix1"/>
    <dgm:cxn modelId="{92CA911C-CD10-40B5-B53D-A6205210B186}" type="presParOf" srcId="{22148A40-0DEE-49FF-88BC-68867DD56E87}" destId="{2B8C15C5-6487-4E7E-BE5E-2CAF259F9AEB}" srcOrd="3" destOrd="0" presId="urn:microsoft.com/office/officeart/2005/8/layout/matrix1"/>
    <dgm:cxn modelId="{AFDA6720-8CB0-4F98-9950-AD801402F432}" type="presParOf" srcId="{22148A40-0DEE-49FF-88BC-68867DD56E87}" destId="{79E35A1D-6511-4C3D-BE63-05BA95760B00}" srcOrd="4" destOrd="0" presId="urn:microsoft.com/office/officeart/2005/8/layout/matrix1"/>
    <dgm:cxn modelId="{63267E7D-2A3E-47E9-BA62-E82395D3645F}" type="presParOf" srcId="{22148A40-0DEE-49FF-88BC-68867DD56E87}" destId="{105AECDE-2899-4F3C-96BF-44DF4EEAC205}" srcOrd="5" destOrd="0" presId="urn:microsoft.com/office/officeart/2005/8/layout/matrix1"/>
    <dgm:cxn modelId="{6C9035F7-EF87-4AA3-A6E6-BB50A01A8B84}" type="presParOf" srcId="{22148A40-0DEE-49FF-88BC-68867DD56E87}" destId="{82782472-AC07-4248-B813-70ECAC9095C7}" srcOrd="6" destOrd="0" presId="urn:microsoft.com/office/officeart/2005/8/layout/matrix1"/>
    <dgm:cxn modelId="{866DCAEE-B96A-4F0B-ACBB-3D9C8F258633}" type="presParOf" srcId="{22148A40-0DEE-49FF-88BC-68867DD56E87}" destId="{E63ADFCE-285B-4633-B147-A52DF5673B10}" srcOrd="7" destOrd="0" presId="urn:microsoft.com/office/officeart/2005/8/layout/matrix1"/>
    <dgm:cxn modelId="{592E127E-EF3B-4F6C-B298-2F9CD7818708}" type="presParOf" srcId="{09160340-8B80-444B-8F2E-0511CB1E581B}" destId="{429A48F6-1A53-46A1-87B9-79CE0F233A4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36D511-4140-4AE2-A311-2C65CBE346B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7222CDB-4422-4439-91C9-E1455B040FBA}">
      <dgm:prSet phldrT="[Κείμενο]" custT="1"/>
      <dgm:spPr/>
      <dgm:t>
        <a:bodyPr/>
        <a:lstStyle/>
        <a:p>
          <a:r>
            <a:rPr lang="el-GR" sz="2400" b="1" dirty="0" err="1" smtClean="0"/>
            <a:t>Δυσθραυστότητα</a:t>
          </a:r>
          <a:endParaRPr lang="el-GR" sz="2400" b="1" dirty="0"/>
        </a:p>
      </dgm:t>
    </dgm:pt>
    <dgm:pt modelId="{9C4B7694-D4A2-4F21-A72B-957911F4FF2B}" type="parTrans" cxnId="{E0110BBD-9088-4CAA-AC4D-C170E0D0EC8B}">
      <dgm:prSet/>
      <dgm:spPr/>
      <dgm:t>
        <a:bodyPr/>
        <a:lstStyle/>
        <a:p>
          <a:endParaRPr lang="el-GR"/>
        </a:p>
      </dgm:t>
    </dgm:pt>
    <dgm:pt modelId="{8E5CE6A0-5AB3-4FD7-A45A-C2DACE5E4E90}" type="sibTrans" cxnId="{E0110BBD-9088-4CAA-AC4D-C170E0D0EC8B}">
      <dgm:prSet/>
      <dgm:spPr/>
      <dgm:t>
        <a:bodyPr/>
        <a:lstStyle/>
        <a:p>
          <a:endParaRPr lang="el-GR"/>
        </a:p>
      </dgm:t>
    </dgm:pt>
    <dgm:pt modelId="{26ED3146-7926-45E4-A3D3-DD59F1194D27}">
      <dgm:prSet phldrT="[Κείμενο]"/>
      <dgm:spPr/>
      <dgm:t>
        <a:bodyPr/>
        <a:lstStyle/>
        <a:p>
          <a:pPr>
            <a:lnSpc>
              <a:spcPct val="150000"/>
            </a:lnSpc>
          </a:pPr>
          <a:r>
            <a:rPr lang="el-GR" b="1" dirty="0" smtClean="0"/>
            <a:t>Μεγάλη </a:t>
          </a:r>
          <a:r>
            <a:rPr lang="el-GR" b="1" dirty="0" err="1" smtClean="0"/>
            <a:t>Δυσθραυστότητα</a:t>
          </a:r>
          <a:r>
            <a:rPr lang="el-GR" b="1" dirty="0" smtClean="0"/>
            <a:t> (καθαρά μέταλλα και κράματα: π.χ. </a:t>
          </a:r>
          <a:r>
            <a:rPr lang="en-US" b="1" dirty="0" smtClean="0"/>
            <a:t>Fe, Al, Cu, </a:t>
          </a:r>
          <a:r>
            <a:rPr lang="en-US" b="1" dirty="0" err="1" smtClean="0"/>
            <a:t>Pb</a:t>
          </a:r>
          <a:r>
            <a:rPr lang="el-GR" b="1" dirty="0" smtClean="0"/>
            <a:t>, ορείχαλκος, μπρούντζος, χάλυβες με μικρή περιεκτικότητα σε άνθρακα κ.ά.).</a:t>
          </a:r>
          <a:endParaRPr lang="el-GR" b="1" dirty="0"/>
        </a:p>
      </dgm:t>
    </dgm:pt>
    <dgm:pt modelId="{9A8169D5-5D65-4D35-9640-1574197FA8B6}" type="parTrans" cxnId="{31D837C0-B058-483F-9C42-6FC56F6EE0CD}">
      <dgm:prSet/>
      <dgm:spPr/>
      <dgm:t>
        <a:bodyPr/>
        <a:lstStyle/>
        <a:p>
          <a:endParaRPr lang="el-GR"/>
        </a:p>
      </dgm:t>
    </dgm:pt>
    <dgm:pt modelId="{5C83751E-7FEE-43F3-B6D8-373C19C9F334}" type="sibTrans" cxnId="{31D837C0-B058-483F-9C42-6FC56F6EE0CD}">
      <dgm:prSet/>
      <dgm:spPr/>
      <dgm:t>
        <a:bodyPr/>
        <a:lstStyle/>
        <a:p>
          <a:endParaRPr lang="el-GR"/>
        </a:p>
      </dgm:t>
    </dgm:pt>
    <dgm:pt modelId="{553B9BB7-56F7-4B80-99B7-3CB7D81D939C}">
      <dgm:prSet phldrT="[Κείμενο]"/>
      <dgm:spPr/>
      <dgm:t>
        <a:bodyPr/>
        <a:lstStyle/>
        <a:p>
          <a:r>
            <a:rPr lang="el-GR" b="1" dirty="0" smtClean="0"/>
            <a:t>Όλκιμο</a:t>
          </a:r>
          <a:endParaRPr lang="el-GR" b="1" dirty="0"/>
        </a:p>
      </dgm:t>
    </dgm:pt>
    <dgm:pt modelId="{16295DEA-E048-4658-B4D9-FDF9251E6D7E}" type="parTrans" cxnId="{C1250381-56A4-4558-AD8E-F37F48B1EB0F}">
      <dgm:prSet/>
      <dgm:spPr/>
      <dgm:t>
        <a:bodyPr/>
        <a:lstStyle/>
        <a:p>
          <a:endParaRPr lang="el-GR"/>
        </a:p>
      </dgm:t>
    </dgm:pt>
    <dgm:pt modelId="{28ECA116-66BB-40D2-86FF-8B7E82C7721D}" type="sibTrans" cxnId="{C1250381-56A4-4558-AD8E-F37F48B1EB0F}">
      <dgm:prSet/>
      <dgm:spPr/>
      <dgm:t>
        <a:bodyPr/>
        <a:lstStyle/>
        <a:p>
          <a:endParaRPr lang="el-GR"/>
        </a:p>
      </dgm:t>
    </dgm:pt>
    <dgm:pt modelId="{2B82438A-2B5E-4027-833F-953F8814834E}">
      <dgm:prSet phldrT="[Κείμενο]"/>
      <dgm:spPr/>
      <dgm:t>
        <a:bodyPr/>
        <a:lstStyle/>
        <a:p>
          <a:pPr>
            <a:lnSpc>
              <a:spcPct val="150000"/>
            </a:lnSpc>
          </a:pPr>
          <a:r>
            <a:rPr lang="el-GR" b="1" dirty="0" smtClean="0"/>
            <a:t>Μικρή </a:t>
          </a:r>
          <a:r>
            <a:rPr lang="el-GR" b="1" dirty="0" err="1" smtClean="0"/>
            <a:t>Δυσθραυστότητα</a:t>
          </a:r>
          <a:r>
            <a:rPr lang="en-US" b="1" dirty="0" smtClean="0"/>
            <a:t> (</a:t>
          </a:r>
          <a:r>
            <a:rPr lang="el-GR" b="1" dirty="0" smtClean="0"/>
            <a:t>κεραμικά: π.χ. γυαλί, γύψος, χάλυβες με μεγάλη περιεκτικότητα σε άνθρακα κ.ά.</a:t>
          </a:r>
          <a:r>
            <a:rPr lang="en-US" b="1" dirty="0" smtClean="0"/>
            <a:t>)</a:t>
          </a:r>
          <a:r>
            <a:rPr lang="el-GR" b="1" dirty="0" smtClean="0"/>
            <a:t>.</a:t>
          </a:r>
          <a:endParaRPr lang="el-GR" b="1" dirty="0"/>
        </a:p>
      </dgm:t>
    </dgm:pt>
    <dgm:pt modelId="{E7E44B9A-6506-44E2-B4CA-9ED42F5DDF2E}" type="parTrans" cxnId="{1B610B83-B7B3-47E3-ABF3-7E869B62691C}">
      <dgm:prSet/>
      <dgm:spPr/>
      <dgm:t>
        <a:bodyPr/>
        <a:lstStyle/>
        <a:p>
          <a:endParaRPr lang="el-GR"/>
        </a:p>
      </dgm:t>
    </dgm:pt>
    <dgm:pt modelId="{CB67FC01-DFA6-4623-AE66-63CBCC65AE88}" type="sibTrans" cxnId="{1B610B83-B7B3-47E3-ABF3-7E869B62691C}">
      <dgm:prSet/>
      <dgm:spPr/>
      <dgm:t>
        <a:bodyPr/>
        <a:lstStyle/>
        <a:p>
          <a:endParaRPr lang="el-GR"/>
        </a:p>
      </dgm:t>
    </dgm:pt>
    <dgm:pt modelId="{E58CB592-5439-4F97-9AD8-0F37E64E66A0}">
      <dgm:prSet phldrT="[Κείμενο]"/>
      <dgm:spPr/>
      <dgm:t>
        <a:bodyPr/>
        <a:lstStyle/>
        <a:p>
          <a:r>
            <a:rPr lang="el-GR" b="1" dirty="0" smtClean="0"/>
            <a:t>Ψαθυρό</a:t>
          </a:r>
          <a:endParaRPr lang="el-GR" b="1" dirty="0"/>
        </a:p>
      </dgm:t>
    </dgm:pt>
    <dgm:pt modelId="{2FEF1227-F62A-44E3-B0DB-32FDF3BFE863}" type="parTrans" cxnId="{F2ED4202-8DC3-4196-A9AA-920767C55C40}">
      <dgm:prSet/>
      <dgm:spPr/>
      <dgm:t>
        <a:bodyPr/>
        <a:lstStyle/>
        <a:p>
          <a:endParaRPr lang="el-GR"/>
        </a:p>
      </dgm:t>
    </dgm:pt>
    <dgm:pt modelId="{402C4B87-0A1C-42FF-B1FF-A9E7B4BBFB20}" type="sibTrans" cxnId="{F2ED4202-8DC3-4196-A9AA-920767C55C40}">
      <dgm:prSet/>
      <dgm:spPr/>
      <dgm:t>
        <a:bodyPr/>
        <a:lstStyle/>
        <a:p>
          <a:endParaRPr lang="el-GR"/>
        </a:p>
      </dgm:t>
    </dgm:pt>
    <dgm:pt modelId="{2A769646-59A2-4CF7-9471-4BAB5F2B9508}" type="pres">
      <dgm:prSet presAssocID="{EA36D511-4140-4AE2-A311-2C65CBE346B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6F3CD509-8B4D-4A80-A1CB-C1DD18103671}" type="pres">
      <dgm:prSet presAssocID="{77222CDB-4422-4439-91C9-E1455B040FBA}" presName="hierRoot1" presStyleCnt="0"/>
      <dgm:spPr/>
    </dgm:pt>
    <dgm:pt modelId="{AF51248E-7804-40EC-B0E0-5344FAA194BF}" type="pres">
      <dgm:prSet presAssocID="{77222CDB-4422-4439-91C9-E1455B040FBA}" presName="composite" presStyleCnt="0"/>
      <dgm:spPr/>
    </dgm:pt>
    <dgm:pt modelId="{A9DD770E-964B-43CB-BDFF-0D2A0B69DA0D}" type="pres">
      <dgm:prSet presAssocID="{77222CDB-4422-4439-91C9-E1455B040FBA}" presName="background" presStyleLbl="node0" presStyleIdx="0" presStyleCnt="1"/>
      <dgm:spPr/>
    </dgm:pt>
    <dgm:pt modelId="{3AF5B9E0-552E-48D1-8D24-0BB14AEE2070}" type="pres">
      <dgm:prSet presAssocID="{77222CDB-4422-4439-91C9-E1455B040FBA}" presName="text" presStyleLbl="fgAcc0" presStyleIdx="0" presStyleCnt="1" custScaleX="118677" custScaleY="34246" custLinFactNeighborX="-8858" custLinFactNeighborY="-2454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813B44B-84AD-42D0-AAFE-D25050102801}" type="pres">
      <dgm:prSet presAssocID="{77222CDB-4422-4439-91C9-E1455B040FBA}" presName="hierChild2" presStyleCnt="0"/>
      <dgm:spPr/>
    </dgm:pt>
    <dgm:pt modelId="{131DB663-CDAA-4CF2-9A66-1857165745B8}" type="pres">
      <dgm:prSet presAssocID="{9A8169D5-5D65-4D35-9640-1574197FA8B6}" presName="Name10" presStyleLbl="parChTrans1D2" presStyleIdx="0" presStyleCnt="2"/>
      <dgm:spPr/>
      <dgm:t>
        <a:bodyPr/>
        <a:lstStyle/>
        <a:p>
          <a:endParaRPr lang="el-GR"/>
        </a:p>
      </dgm:t>
    </dgm:pt>
    <dgm:pt modelId="{BEC6012B-4E69-482D-B4BE-02413E0E9E7B}" type="pres">
      <dgm:prSet presAssocID="{26ED3146-7926-45E4-A3D3-DD59F1194D27}" presName="hierRoot2" presStyleCnt="0"/>
      <dgm:spPr/>
    </dgm:pt>
    <dgm:pt modelId="{4BCCA956-0C9C-42F8-AED1-94D6101C35D1}" type="pres">
      <dgm:prSet presAssocID="{26ED3146-7926-45E4-A3D3-DD59F1194D27}" presName="composite2" presStyleCnt="0"/>
      <dgm:spPr/>
    </dgm:pt>
    <dgm:pt modelId="{3C414304-00F4-4FCE-AB3E-A59796480429}" type="pres">
      <dgm:prSet presAssocID="{26ED3146-7926-45E4-A3D3-DD59F1194D27}" presName="background2" presStyleLbl="node2" presStyleIdx="0" presStyleCnt="2"/>
      <dgm:spPr/>
    </dgm:pt>
    <dgm:pt modelId="{1AEFCAEF-D90F-45FF-98D0-1E8976DA504D}" type="pres">
      <dgm:prSet presAssocID="{26ED3146-7926-45E4-A3D3-DD59F1194D27}" presName="text2" presStyleLbl="fgAcc2" presStyleIdx="0" presStyleCnt="2" custScaleX="146011" custScaleY="143630" custLinFactNeighborX="-9557" custLinFactNeighborY="-798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871E292-81B7-4C7E-9571-79FCFD62B363}" type="pres">
      <dgm:prSet presAssocID="{26ED3146-7926-45E4-A3D3-DD59F1194D27}" presName="hierChild3" presStyleCnt="0"/>
      <dgm:spPr/>
    </dgm:pt>
    <dgm:pt modelId="{7AB19498-F148-4F1C-BEF9-B5440B36A067}" type="pres">
      <dgm:prSet presAssocID="{16295DEA-E048-4658-B4D9-FDF9251E6D7E}" presName="Name17" presStyleLbl="parChTrans1D3" presStyleIdx="0" presStyleCnt="2"/>
      <dgm:spPr/>
      <dgm:t>
        <a:bodyPr/>
        <a:lstStyle/>
        <a:p>
          <a:endParaRPr lang="el-GR"/>
        </a:p>
      </dgm:t>
    </dgm:pt>
    <dgm:pt modelId="{8288E568-1D86-4FC4-8803-D8241F75A818}" type="pres">
      <dgm:prSet presAssocID="{553B9BB7-56F7-4B80-99B7-3CB7D81D939C}" presName="hierRoot3" presStyleCnt="0"/>
      <dgm:spPr/>
    </dgm:pt>
    <dgm:pt modelId="{9D3622B5-39E4-49D0-9B2E-4D433010A8E0}" type="pres">
      <dgm:prSet presAssocID="{553B9BB7-56F7-4B80-99B7-3CB7D81D939C}" presName="composite3" presStyleCnt="0"/>
      <dgm:spPr/>
    </dgm:pt>
    <dgm:pt modelId="{8EB063B8-E095-4175-BFCA-DF1DABFC086F}" type="pres">
      <dgm:prSet presAssocID="{553B9BB7-56F7-4B80-99B7-3CB7D81D939C}" presName="background3" presStyleLbl="node3" presStyleIdx="0" presStyleCnt="2"/>
      <dgm:spPr/>
    </dgm:pt>
    <dgm:pt modelId="{F7B2A091-A969-48F7-A370-E8DD2FEF406D}" type="pres">
      <dgm:prSet presAssocID="{553B9BB7-56F7-4B80-99B7-3CB7D81D939C}" presName="text3" presStyleLbl="fgAcc3" presStyleIdx="0" presStyleCnt="2" custScaleY="38130" custLinFactNeighborX="-9562" custLinFactNeighborY="1410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BFF67B9-9D87-497F-8627-A7543B59295C}" type="pres">
      <dgm:prSet presAssocID="{553B9BB7-56F7-4B80-99B7-3CB7D81D939C}" presName="hierChild4" presStyleCnt="0"/>
      <dgm:spPr/>
    </dgm:pt>
    <dgm:pt modelId="{DDDD8093-6283-4111-918E-6CE70D458238}" type="pres">
      <dgm:prSet presAssocID="{E7E44B9A-6506-44E2-B4CA-9ED42F5DDF2E}" presName="Name10" presStyleLbl="parChTrans1D2" presStyleIdx="1" presStyleCnt="2"/>
      <dgm:spPr/>
      <dgm:t>
        <a:bodyPr/>
        <a:lstStyle/>
        <a:p>
          <a:endParaRPr lang="el-GR"/>
        </a:p>
      </dgm:t>
    </dgm:pt>
    <dgm:pt modelId="{0E9BD725-EE1C-4887-8AF5-26F7169FA5FC}" type="pres">
      <dgm:prSet presAssocID="{2B82438A-2B5E-4027-833F-953F8814834E}" presName="hierRoot2" presStyleCnt="0"/>
      <dgm:spPr/>
    </dgm:pt>
    <dgm:pt modelId="{207CCA41-B057-4BD7-B7C3-404134393DB3}" type="pres">
      <dgm:prSet presAssocID="{2B82438A-2B5E-4027-833F-953F8814834E}" presName="composite2" presStyleCnt="0"/>
      <dgm:spPr/>
    </dgm:pt>
    <dgm:pt modelId="{7F3D6759-A0C7-4D6A-81FB-3067113D5FC3}" type="pres">
      <dgm:prSet presAssocID="{2B82438A-2B5E-4027-833F-953F8814834E}" presName="background2" presStyleLbl="node2" presStyleIdx="1" presStyleCnt="2"/>
      <dgm:spPr/>
    </dgm:pt>
    <dgm:pt modelId="{A4E3E59B-2193-4860-8FE7-86402351A404}" type="pres">
      <dgm:prSet presAssocID="{2B82438A-2B5E-4027-833F-953F8814834E}" presName="text2" presStyleLbl="fgAcc2" presStyleIdx="1" presStyleCnt="2" custScaleX="151386" custScaleY="93469" custLinFactNeighborX="6699" custLinFactNeighborY="-798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F968651-113A-41E3-AF7C-C1B2E33B1B9D}" type="pres">
      <dgm:prSet presAssocID="{2B82438A-2B5E-4027-833F-953F8814834E}" presName="hierChild3" presStyleCnt="0"/>
      <dgm:spPr/>
    </dgm:pt>
    <dgm:pt modelId="{86FA367C-8644-44D5-890B-D247E4E20243}" type="pres">
      <dgm:prSet presAssocID="{2FEF1227-F62A-44E3-B0DB-32FDF3BFE863}" presName="Name17" presStyleLbl="parChTrans1D3" presStyleIdx="1" presStyleCnt="2"/>
      <dgm:spPr/>
      <dgm:t>
        <a:bodyPr/>
        <a:lstStyle/>
        <a:p>
          <a:endParaRPr lang="el-GR"/>
        </a:p>
      </dgm:t>
    </dgm:pt>
    <dgm:pt modelId="{0A48952B-5725-4B59-B3D5-0B725128B51D}" type="pres">
      <dgm:prSet presAssocID="{E58CB592-5439-4F97-9AD8-0F37E64E66A0}" presName="hierRoot3" presStyleCnt="0"/>
      <dgm:spPr/>
    </dgm:pt>
    <dgm:pt modelId="{27A289ED-97C2-4F41-9BCE-DD3DD0C51430}" type="pres">
      <dgm:prSet presAssocID="{E58CB592-5439-4F97-9AD8-0F37E64E66A0}" presName="composite3" presStyleCnt="0"/>
      <dgm:spPr/>
    </dgm:pt>
    <dgm:pt modelId="{DA8E953B-017D-43AB-B028-BC9DDA39362A}" type="pres">
      <dgm:prSet presAssocID="{E58CB592-5439-4F97-9AD8-0F37E64E66A0}" presName="background3" presStyleLbl="node3" presStyleIdx="1" presStyleCnt="2"/>
      <dgm:spPr/>
    </dgm:pt>
    <dgm:pt modelId="{858998AB-8397-48DA-AF80-BD6092F9EE8C}" type="pres">
      <dgm:prSet presAssocID="{E58CB592-5439-4F97-9AD8-0F37E64E66A0}" presName="text3" presStyleLbl="fgAcc3" presStyleIdx="1" presStyleCnt="2" custScaleY="37966" custLinFactNeighborX="-199" custLinFactNeighborY="5746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C35CAC5-4583-4F92-ABA1-991F8E54D4CA}" type="pres">
      <dgm:prSet presAssocID="{E58CB592-5439-4F97-9AD8-0F37E64E66A0}" presName="hierChild4" presStyleCnt="0"/>
      <dgm:spPr/>
    </dgm:pt>
  </dgm:ptLst>
  <dgm:cxnLst>
    <dgm:cxn modelId="{646246D2-EBE2-4D0B-A7A2-3B13C35FDAA1}" type="presOf" srcId="{77222CDB-4422-4439-91C9-E1455B040FBA}" destId="{3AF5B9E0-552E-48D1-8D24-0BB14AEE2070}" srcOrd="0" destOrd="0" presId="urn:microsoft.com/office/officeart/2005/8/layout/hierarchy1"/>
    <dgm:cxn modelId="{43F0E521-92CE-4CF8-9EA8-675FF86F3136}" type="presOf" srcId="{553B9BB7-56F7-4B80-99B7-3CB7D81D939C}" destId="{F7B2A091-A969-48F7-A370-E8DD2FEF406D}" srcOrd="0" destOrd="0" presId="urn:microsoft.com/office/officeart/2005/8/layout/hierarchy1"/>
    <dgm:cxn modelId="{BD519424-3C90-47BA-94E5-58F4D3675995}" type="presOf" srcId="{2B82438A-2B5E-4027-833F-953F8814834E}" destId="{A4E3E59B-2193-4860-8FE7-86402351A404}" srcOrd="0" destOrd="0" presId="urn:microsoft.com/office/officeart/2005/8/layout/hierarchy1"/>
    <dgm:cxn modelId="{E0110BBD-9088-4CAA-AC4D-C170E0D0EC8B}" srcId="{EA36D511-4140-4AE2-A311-2C65CBE346B5}" destId="{77222CDB-4422-4439-91C9-E1455B040FBA}" srcOrd="0" destOrd="0" parTransId="{9C4B7694-D4A2-4F21-A72B-957911F4FF2B}" sibTransId="{8E5CE6A0-5AB3-4FD7-A45A-C2DACE5E4E90}"/>
    <dgm:cxn modelId="{4183DD24-10B9-41CD-ADCB-E77249CDA0C7}" type="presOf" srcId="{9A8169D5-5D65-4D35-9640-1574197FA8B6}" destId="{131DB663-CDAA-4CF2-9A66-1857165745B8}" srcOrd="0" destOrd="0" presId="urn:microsoft.com/office/officeart/2005/8/layout/hierarchy1"/>
    <dgm:cxn modelId="{92770D92-4752-400F-B60E-77BDC2ECB372}" type="presOf" srcId="{E7E44B9A-6506-44E2-B4CA-9ED42F5DDF2E}" destId="{DDDD8093-6283-4111-918E-6CE70D458238}" srcOrd="0" destOrd="0" presId="urn:microsoft.com/office/officeart/2005/8/layout/hierarchy1"/>
    <dgm:cxn modelId="{31D837C0-B058-483F-9C42-6FC56F6EE0CD}" srcId="{77222CDB-4422-4439-91C9-E1455B040FBA}" destId="{26ED3146-7926-45E4-A3D3-DD59F1194D27}" srcOrd="0" destOrd="0" parTransId="{9A8169D5-5D65-4D35-9640-1574197FA8B6}" sibTransId="{5C83751E-7FEE-43F3-B6D8-373C19C9F334}"/>
    <dgm:cxn modelId="{407C02B7-0F49-474A-A7C1-54259FB45110}" type="presOf" srcId="{EA36D511-4140-4AE2-A311-2C65CBE346B5}" destId="{2A769646-59A2-4CF7-9471-4BAB5F2B9508}" srcOrd="0" destOrd="0" presId="urn:microsoft.com/office/officeart/2005/8/layout/hierarchy1"/>
    <dgm:cxn modelId="{968B8577-F19C-411F-94C2-2548F239DE97}" type="presOf" srcId="{2FEF1227-F62A-44E3-B0DB-32FDF3BFE863}" destId="{86FA367C-8644-44D5-890B-D247E4E20243}" srcOrd="0" destOrd="0" presId="urn:microsoft.com/office/officeart/2005/8/layout/hierarchy1"/>
    <dgm:cxn modelId="{4263ACE6-17AF-4A6B-9E2E-759CA74C50BD}" type="presOf" srcId="{26ED3146-7926-45E4-A3D3-DD59F1194D27}" destId="{1AEFCAEF-D90F-45FF-98D0-1E8976DA504D}" srcOrd="0" destOrd="0" presId="urn:microsoft.com/office/officeart/2005/8/layout/hierarchy1"/>
    <dgm:cxn modelId="{C1250381-56A4-4558-AD8E-F37F48B1EB0F}" srcId="{26ED3146-7926-45E4-A3D3-DD59F1194D27}" destId="{553B9BB7-56F7-4B80-99B7-3CB7D81D939C}" srcOrd="0" destOrd="0" parTransId="{16295DEA-E048-4658-B4D9-FDF9251E6D7E}" sibTransId="{28ECA116-66BB-40D2-86FF-8B7E82C7721D}"/>
    <dgm:cxn modelId="{1B610B83-B7B3-47E3-ABF3-7E869B62691C}" srcId="{77222CDB-4422-4439-91C9-E1455B040FBA}" destId="{2B82438A-2B5E-4027-833F-953F8814834E}" srcOrd="1" destOrd="0" parTransId="{E7E44B9A-6506-44E2-B4CA-9ED42F5DDF2E}" sibTransId="{CB67FC01-DFA6-4623-AE66-63CBCC65AE88}"/>
    <dgm:cxn modelId="{E907096F-4611-4565-9C0C-691925AAFCB0}" type="presOf" srcId="{E58CB592-5439-4F97-9AD8-0F37E64E66A0}" destId="{858998AB-8397-48DA-AF80-BD6092F9EE8C}" srcOrd="0" destOrd="0" presId="urn:microsoft.com/office/officeart/2005/8/layout/hierarchy1"/>
    <dgm:cxn modelId="{58176724-7651-490B-9C0A-7510E2743C00}" type="presOf" srcId="{16295DEA-E048-4658-B4D9-FDF9251E6D7E}" destId="{7AB19498-F148-4F1C-BEF9-B5440B36A067}" srcOrd="0" destOrd="0" presId="urn:microsoft.com/office/officeart/2005/8/layout/hierarchy1"/>
    <dgm:cxn modelId="{F2ED4202-8DC3-4196-A9AA-920767C55C40}" srcId="{2B82438A-2B5E-4027-833F-953F8814834E}" destId="{E58CB592-5439-4F97-9AD8-0F37E64E66A0}" srcOrd="0" destOrd="0" parTransId="{2FEF1227-F62A-44E3-B0DB-32FDF3BFE863}" sibTransId="{402C4B87-0A1C-42FF-B1FF-A9E7B4BBFB20}"/>
    <dgm:cxn modelId="{C8C4914E-BB85-453A-8462-D1CBE35D3CF4}" type="presParOf" srcId="{2A769646-59A2-4CF7-9471-4BAB5F2B9508}" destId="{6F3CD509-8B4D-4A80-A1CB-C1DD18103671}" srcOrd="0" destOrd="0" presId="urn:microsoft.com/office/officeart/2005/8/layout/hierarchy1"/>
    <dgm:cxn modelId="{72E3A877-8A16-4EFB-B863-251B68A88C9C}" type="presParOf" srcId="{6F3CD509-8B4D-4A80-A1CB-C1DD18103671}" destId="{AF51248E-7804-40EC-B0E0-5344FAA194BF}" srcOrd="0" destOrd="0" presId="urn:microsoft.com/office/officeart/2005/8/layout/hierarchy1"/>
    <dgm:cxn modelId="{C3921560-DBF9-4345-8EAF-9488D40A3E46}" type="presParOf" srcId="{AF51248E-7804-40EC-B0E0-5344FAA194BF}" destId="{A9DD770E-964B-43CB-BDFF-0D2A0B69DA0D}" srcOrd="0" destOrd="0" presId="urn:microsoft.com/office/officeart/2005/8/layout/hierarchy1"/>
    <dgm:cxn modelId="{3CBFFAFD-D2A6-47E4-8151-2B242E10EB5B}" type="presParOf" srcId="{AF51248E-7804-40EC-B0E0-5344FAA194BF}" destId="{3AF5B9E0-552E-48D1-8D24-0BB14AEE2070}" srcOrd="1" destOrd="0" presId="urn:microsoft.com/office/officeart/2005/8/layout/hierarchy1"/>
    <dgm:cxn modelId="{375F0250-FA32-4C19-93DB-66429AB486B3}" type="presParOf" srcId="{6F3CD509-8B4D-4A80-A1CB-C1DD18103671}" destId="{8813B44B-84AD-42D0-AAFE-D25050102801}" srcOrd="1" destOrd="0" presId="urn:microsoft.com/office/officeart/2005/8/layout/hierarchy1"/>
    <dgm:cxn modelId="{372A1B59-9658-46B7-9B88-730530F51C3E}" type="presParOf" srcId="{8813B44B-84AD-42D0-AAFE-D25050102801}" destId="{131DB663-CDAA-4CF2-9A66-1857165745B8}" srcOrd="0" destOrd="0" presId="urn:microsoft.com/office/officeart/2005/8/layout/hierarchy1"/>
    <dgm:cxn modelId="{7B73389B-6A9E-4C3B-BB07-7C696684BCF8}" type="presParOf" srcId="{8813B44B-84AD-42D0-AAFE-D25050102801}" destId="{BEC6012B-4E69-482D-B4BE-02413E0E9E7B}" srcOrd="1" destOrd="0" presId="urn:microsoft.com/office/officeart/2005/8/layout/hierarchy1"/>
    <dgm:cxn modelId="{798DD6BC-B563-4B5C-973F-7C16C0B1B85B}" type="presParOf" srcId="{BEC6012B-4E69-482D-B4BE-02413E0E9E7B}" destId="{4BCCA956-0C9C-42F8-AED1-94D6101C35D1}" srcOrd="0" destOrd="0" presId="urn:microsoft.com/office/officeart/2005/8/layout/hierarchy1"/>
    <dgm:cxn modelId="{680D3508-CD82-4A38-AC21-66D3B7EA5A74}" type="presParOf" srcId="{4BCCA956-0C9C-42F8-AED1-94D6101C35D1}" destId="{3C414304-00F4-4FCE-AB3E-A59796480429}" srcOrd="0" destOrd="0" presId="urn:microsoft.com/office/officeart/2005/8/layout/hierarchy1"/>
    <dgm:cxn modelId="{70DCFD46-750D-447D-9201-C0FBF7B39CA2}" type="presParOf" srcId="{4BCCA956-0C9C-42F8-AED1-94D6101C35D1}" destId="{1AEFCAEF-D90F-45FF-98D0-1E8976DA504D}" srcOrd="1" destOrd="0" presId="urn:microsoft.com/office/officeart/2005/8/layout/hierarchy1"/>
    <dgm:cxn modelId="{9FF0A6C5-34E3-486E-A49C-5D2C8224D349}" type="presParOf" srcId="{BEC6012B-4E69-482D-B4BE-02413E0E9E7B}" destId="{6871E292-81B7-4C7E-9571-79FCFD62B363}" srcOrd="1" destOrd="0" presId="urn:microsoft.com/office/officeart/2005/8/layout/hierarchy1"/>
    <dgm:cxn modelId="{BD849C54-0DA1-433F-9A42-759A21C2878B}" type="presParOf" srcId="{6871E292-81B7-4C7E-9571-79FCFD62B363}" destId="{7AB19498-F148-4F1C-BEF9-B5440B36A067}" srcOrd="0" destOrd="0" presId="urn:microsoft.com/office/officeart/2005/8/layout/hierarchy1"/>
    <dgm:cxn modelId="{4A36CED1-349D-458E-864B-E2ABA1B296EA}" type="presParOf" srcId="{6871E292-81B7-4C7E-9571-79FCFD62B363}" destId="{8288E568-1D86-4FC4-8803-D8241F75A818}" srcOrd="1" destOrd="0" presId="urn:microsoft.com/office/officeart/2005/8/layout/hierarchy1"/>
    <dgm:cxn modelId="{2756B241-3850-4CD4-B92B-323E88619D03}" type="presParOf" srcId="{8288E568-1D86-4FC4-8803-D8241F75A818}" destId="{9D3622B5-39E4-49D0-9B2E-4D433010A8E0}" srcOrd="0" destOrd="0" presId="urn:microsoft.com/office/officeart/2005/8/layout/hierarchy1"/>
    <dgm:cxn modelId="{8652ECA0-5DF9-4D32-BC69-FAEC7E79CBBA}" type="presParOf" srcId="{9D3622B5-39E4-49D0-9B2E-4D433010A8E0}" destId="{8EB063B8-E095-4175-BFCA-DF1DABFC086F}" srcOrd="0" destOrd="0" presId="urn:microsoft.com/office/officeart/2005/8/layout/hierarchy1"/>
    <dgm:cxn modelId="{553763EF-9C06-4AE7-9C08-063135D8FE21}" type="presParOf" srcId="{9D3622B5-39E4-49D0-9B2E-4D433010A8E0}" destId="{F7B2A091-A969-48F7-A370-E8DD2FEF406D}" srcOrd="1" destOrd="0" presId="urn:microsoft.com/office/officeart/2005/8/layout/hierarchy1"/>
    <dgm:cxn modelId="{20C131DC-8F41-430E-8E07-B691D96A57D7}" type="presParOf" srcId="{8288E568-1D86-4FC4-8803-D8241F75A818}" destId="{ABFF67B9-9D87-497F-8627-A7543B59295C}" srcOrd="1" destOrd="0" presId="urn:microsoft.com/office/officeart/2005/8/layout/hierarchy1"/>
    <dgm:cxn modelId="{7B7F6301-7B24-4270-8131-43BF9DEBB750}" type="presParOf" srcId="{8813B44B-84AD-42D0-AAFE-D25050102801}" destId="{DDDD8093-6283-4111-918E-6CE70D458238}" srcOrd="2" destOrd="0" presId="urn:microsoft.com/office/officeart/2005/8/layout/hierarchy1"/>
    <dgm:cxn modelId="{10504646-2FA2-468E-BE94-72AB3998E07F}" type="presParOf" srcId="{8813B44B-84AD-42D0-AAFE-D25050102801}" destId="{0E9BD725-EE1C-4887-8AF5-26F7169FA5FC}" srcOrd="3" destOrd="0" presId="urn:microsoft.com/office/officeart/2005/8/layout/hierarchy1"/>
    <dgm:cxn modelId="{B769DE74-AE20-4E2B-AFCC-DA6D6200030A}" type="presParOf" srcId="{0E9BD725-EE1C-4887-8AF5-26F7169FA5FC}" destId="{207CCA41-B057-4BD7-B7C3-404134393DB3}" srcOrd="0" destOrd="0" presId="urn:microsoft.com/office/officeart/2005/8/layout/hierarchy1"/>
    <dgm:cxn modelId="{FF5BAEFA-C8C3-473A-8A90-7A6E64E0F38E}" type="presParOf" srcId="{207CCA41-B057-4BD7-B7C3-404134393DB3}" destId="{7F3D6759-A0C7-4D6A-81FB-3067113D5FC3}" srcOrd="0" destOrd="0" presId="urn:microsoft.com/office/officeart/2005/8/layout/hierarchy1"/>
    <dgm:cxn modelId="{1AEF20C6-8CB1-40AB-AA8B-88C9BF5FF281}" type="presParOf" srcId="{207CCA41-B057-4BD7-B7C3-404134393DB3}" destId="{A4E3E59B-2193-4860-8FE7-86402351A404}" srcOrd="1" destOrd="0" presId="urn:microsoft.com/office/officeart/2005/8/layout/hierarchy1"/>
    <dgm:cxn modelId="{A7B45A77-7688-4504-8DAB-A5749243538E}" type="presParOf" srcId="{0E9BD725-EE1C-4887-8AF5-26F7169FA5FC}" destId="{BF968651-113A-41E3-AF7C-C1B2E33B1B9D}" srcOrd="1" destOrd="0" presId="urn:microsoft.com/office/officeart/2005/8/layout/hierarchy1"/>
    <dgm:cxn modelId="{DD06C6E1-C086-4326-AD69-AEBED8C99398}" type="presParOf" srcId="{BF968651-113A-41E3-AF7C-C1B2E33B1B9D}" destId="{86FA367C-8644-44D5-890B-D247E4E20243}" srcOrd="0" destOrd="0" presId="urn:microsoft.com/office/officeart/2005/8/layout/hierarchy1"/>
    <dgm:cxn modelId="{776EC1AB-B9CF-4EC7-A722-DFD16AF3F278}" type="presParOf" srcId="{BF968651-113A-41E3-AF7C-C1B2E33B1B9D}" destId="{0A48952B-5725-4B59-B3D5-0B725128B51D}" srcOrd="1" destOrd="0" presId="urn:microsoft.com/office/officeart/2005/8/layout/hierarchy1"/>
    <dgm:cxn modelId="{2DAB3142-B0BB-4720-98A3-6A98D15A5437}" type="presParOf" srcId="{0A48952B-5725-4B59-B3D5-0B725128B51D}" destId="{27A289ED-97C2-4F41-9BCE-DD3DD0C51430}" srcOrd="0" destOrd="0" presId="urn:microsoft.com/office/officeart/2005/8/layout/hierarchy1"/>
    <dgm:cxn modelId="{59260A09-FB18-4576-A6BC-79D2B9975E2B}" type="presParOf" srcId="{27A289ED-97C2-4F41-9BCE-DD3DD0C51430}" destId="{DA8E953B-017D-43AB-B028-BC9DDA39362A}" srcOrd="0" destOrd="0" presId="urn:microsoft.com/office/officeart/2005/8/layout/hierarchy1"/>
    <dgm:cxn modelId="{03BC52A8-7C61-4AC5-BC27-2E1DCA5ED08F}" type="presParOf" srcId="{27A289ED-97C2-4F41-9BCE-DD3DD0C51430}" destId="{858998AB-8397-48DA-AF80-BD6092F9EE8C}" srcOrd="1" destOrd="0" presId="urn:microsoft.com/office/officeart/2005/8/layout/hierarchy1"/>
    <dgm:cxn modelId="{D41C32D4-8D8B-47D1-83DD-B564B7FCB6A7}" type="presParOf" srcId="{0A48952B-5725-4B59-B3D5-0B725128B51D}" destId="{8C35CAC5-4583-4F92-ABA1-991F8E54D4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BF4A41-3F26-4649-96F3-7FD8DAF4B271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Ιδιότητες Υλικών</a:t>
          </a:r>
          <a:endParaRPr lang="el-GR" sz="3300" kern="1200" dirty="0"/>
        </a:p>
      </dsp:txBody>
      <dsp:txXfrm>
        <a:off x="0" y="0"/>
        <a:ext cx="3937406" cy="1219200"/>
      </dsp:txXfrm>
    </dsp:sp>
    <dsp:sp modelId="{6BB22BC6-3D52-434C-A508-1DD53A3C1DD2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Καταπονήσεις Υλικών</a:t>
          </a:r>
          <a:endParaRPr lang="el-GR" sz="3300" kern="1200" dirty="0"/>
        </a:p>
      </dsp:txBody>
      <dsp:txXfrm>
        <a:off x="457199" y="1422399"/>
        <a:ext cx="3931920" cy="1219200"/>
      </dsp:txXfrm>
    </dsp:sp>
    <dsp:sp modelId="{BF8542FA-6128-4222-BAF7-52BA9B00B0F5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Ερωτήσεις Κατανόησης</a:t>
          </a:r>
          <a:endParaRPr lang="el-GR" sz="3300" kern="1200" dirty="0"/>
        </a:p>
      </dsp:txBody>
      <dsp:txXfrm>
        <a:off x="914399" y="2844799"/>
        <a:ext cx="3931920" cy="1219200"/>
      </dsp:txXfrm>
    </dsp:sp>
    <dsp:sp modelId="{69E9FDAF-887E-4511-9AD3-B29A097E154E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4389120" y="924560"/>
        <a:ext cx="792480" cy="792480"/>
      </dsp:txXfrm>
    </dsp:sp>
    <dsp:sp modelId="{A25EAEED-0536-40ED-8D24-D768F0F185EF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4846320" y="2338832"/>
        <a:ext cx="792480" cy="792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33DF61-84A9-40C9-90D7-73D9014B6500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A8D1D-ABE5-461C-B39C-A92E18800544}">
      <dsp:nvSpPr>
        <dsp:cNvPr id="0" name=""/>
        <dsp:cNvSpPr/>
      </dsp:nvSpPr>
      <dsp:spPr>
        <a:xfrm>
          <a:off x="2286000" y="0"/>
          <a:ext cx="5486400" cy="45720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1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Φυσικές ιδιότητες</a:t>
          </a:r>
          <a:endParaRPr lang="el-GR" sz="4100" kern="1200" dirty="0">
            <a:solidFill>
              <a:schemeClr val="tx1"/>
            </a:solidFill>
          </a:endParaRPr>
        </a:p>
      </dsp:txBody>
      <dsp:txXfrm>
        <a:off x="2286000" y="0"/>
        <a:ext cx="5486400" cy="971549"/>
      </dsp:txXfrm>
    </dsp:sp>
    <dsp:sp modelId="{D2E0D596-503C-449D-AB1B-7114A7A7A73A}">
      <dsp:nvSpPr>
        <dsp:cNvPr id="0" name=""/>
        <dsp:cNvSpPr/>
      </dsp:nvSpPr>
      <dsp:spPr>
        <a:xfrm>
          <a:off x="600074" y="971550"/>
          <a:ext cx="3371850" cy="33718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72F3F-A1A6-4E86-9F99-C5FBC6E7E2E8}">
      <dsp:nvSpPr>
        <dsp:cNvPr id="0" name=""/>
        <dsp:cNvSpPr/>
      </dsp:nvSpPr>
      <dsp:spPr>
        <a:xfrm>
          <a:off x="2286000" y="1045090"/>
          <a:ext cx="5486400" cy="337185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100" kern="1200" dirty="0" smtClean="0">
              <a:hlinkClick xmlns:r="http://schemas.openxmlformats.org/officeDocument/2006/relationships" r:id="" action="ppaction://hlinksldjump"/>
            </a:rPr>
            <a:t>Χημικές ιδιότητες</a:t>
          </a:r>
          <a:endParaRPr lang="el-GR" sz="4100" kern="1200" dirty="0"/>
        </a:p>
      </dsp:txBody>
      <dsp:txXfrm>
        <a:off x="2286000" y="1045090"/>
        <a:ext cx="5486400" cy="971550"/>
      </dsp:txXfrm>
    </dsp:sp>
    <dsp:sp modelId="{454A4EA9-88C2-43A9-A035-539EFB9FAD8D}">
      <dsp:nvSpPr>
        <dsp:cNvPr id="0" name=""/>
        <dsp:cNvSpPr/>
      </dsp:nvSpPr>
      <dsp:spPr>
        <a:xfrm>
          <a:off x="1200150" y="1943100"/>
          <a:ext cx="2171700" cy="21717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B5D11-BBE9-46B0-BE92-89858EA23C64}">
      <dsp:nvSpPr>
        <dsp:cNvPr id="0" name=""/>
        <dsp:cNvSpPr/>
      </dsp:nvSpPr>
      <dsp:spPr>
        <a:xfrm>
          <a:off x="2286000" y="1943100"/>
          <a:ext cx="5486400" cy="21717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100" kern="1200" dirty="0" smtClean="0">
              <a:hlinkClick xmlns:r="http://schemas.openxmlformats.org/officeDocument/2006/relationships" r:id="" action="ppaction://hlinksldjump"/>
            </a:rPr>
            <a:t>Ιδιότητες κατεργασίας</a:t>
          </a:r>
          <a:endParaRPr lang="el-GR" sz="4100" kern="1200" dirty="0"/>
        </a:p>
      </dsp:txBody>
      <dsp:txXfrm>
        <a:off x="2286000" y="1943100"/>
        <a:ext cx="5486400" cy="971550"/>
      </dsp:txXfrm>
    </dsp:sp>
    <dsp:sp modelId="{00EBFF11-C713-4509-947A-134869D6E6EE}">
      <dsp:nvSpPr>
        <dsp:cNvPr id="0" name=""/>
        <dsp:cNvSpPr/>
      </dsp:nvSpPr>
      <dsp:spPr>
        <a:xfrm>
          <a:off x="1800225" y="2914650"/>
          <a:ext cx="971549" cy="9715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0D553-0A7A-4F7E-B9A4-0CC8D1992CF9}">
      <dsp:nvSpPr>
        <dsp:cNvPr id="0" name=""/>
        <dsp:cNvSpPr/>
      </dsp:nvSpPr>
      <dsp:spPr>
        <a:xfrm>
          <a:off x="2286000" y="3061324"/>
          <a:ext cx="5486400" cy="971549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100" kern="1200" dirty="0" smtClean="0">
              <a:hlinkClick xmlns:r="http://schemas.openxmlformats.org/officeDocument/2006/relationships" r:id="" action="ppaction://hlinksldjump"/>
            </a:rPr>
            <a:t>Μηχανικές Ιδιότητες</a:t>
          </a:r>
          <a:endParaRPr lang="el-GR" sz="4100" kern="1200" dirty="0"/>
        </a:p>
      </dsp:txBody>
      <dsp:txXfrm>
        <a:off x="2286000" y="3061324"/>
        <a:ext cx="5486400" cy="9715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A2C7D8-53AB-467E-989C-72C444796BD3}">
      <dsp:nvSpPr>
        <dsp:cNvPr id="0" name=""/>
        <dsp:cNvSpPr/>
      </dsp:nvSpPr>
      <dsp:spPr>
        <a:xfrm>
          <a:off x="436066" y="496"/>
          <a:ext cx="2321718" cy="116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Αντοχή στη χημική διάβρωση</a:t>
          </a:r>
          <a:endParaRPr lang="el-GR" sz="2500" kern="1200" dirty="0"/>
        </a:p>
      </dsp:txBody>
      <dsp:txXfrm>
        <a:off x="436066" y="496"/>
        <a:ext cx="2321718" cy="1160859"/>
      </dsp:txXfrm>
    </dsp:sp>
    <dsp:sp modelId="{6E27022A-80F7-4070-BCC9-2BD7971E2637}">
      <dsp:nvSpPr>
        <dsp:cNvPr id="0" name=""/>
        <dsp:cNvSpPr/>
      </dsp:nvSpPr>
      <dsp:spPr>
        <a:xfrm>
          <a:off x="668238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2940-FF42-4A97-BDBF-57F164460486}">
      <dsp:nvSpPr>
        <dsp:cNvPr id="0" name=""/>
        <dsp:cNvSpPr/>
      </dsp:nvSpPr>
      <dsp:spPr>
        <a:xfrm>
          <a:off x="900410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Πολλά σώματα, όταν υποστούν την επίδραση νερού, αέρα ή άλλων χημικών ουσιών, διαβρώνονται.</a:t>
          </a:r>
          <a:endParaRPr lang="el-GR" sz="1200" kern="1200" dirty="0"/>
        </a:p>
      </dsp:txBody>
      <dsp:txXfrm>
        <a:off x="900410" y="1451570"/>
        <a:ext cx="1857374" cy="1160859"/>
      </dsp:txXfrm>
    </dsp:sp>
    <dsp:sp modelId="{219D1357-8F3C-4587-91A2-5B8C4105EDA4}">
      <dsp:nvSpPr>
        <dsp:cNvPr id="0" name=""/>
        <dsp:cNvSpPr/>
      </dsp:nvSpPr>
      <dsp:spPr>
        <a:xfrm>
          <a:off x="668238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7E5B9-55B8-4955-BE8C-EE03AB600246}">
      <dsp:nvSpPr>
        <dsp:cNvPr id="0" name=""/>
        <dsp:cNvSpPr/>
      </dsp:nvSpPr>
      <dsp:spPr>
        <a:xfrm>
          <a:off x="900410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Η δυνατότητα που έχει ένα υλικό να ανθίσταται στη διάβρωση αυτή λέγεται αντοχή στη χημική διάβρωση.</a:t>
          </a:r>
          <a:endParaRPr lang="el-GR" sz="1200" kern="1200" dirty="0"/>
        </a:p>
      </dsp:txBody>
      <dsp:txXfrm>
        <a:off x="900410" y="2902644"/>
        <a:ext cx="1857374" cy="1160859"/>
      </dsp:txXfrm>
    </dsp:sp>
    <dsp:sp modelId="{EF1AF81F-AF4F-4FF0-97E9-3BC2E30E457D}">
      <dsp:nvSpPr>
        <dsp:cNvPr id="0" name=""/>
        <dsp:cNvSpPr/>
      </dsp:nvSpPr>
      <dsp:spPr>
        <a:xfrm>
          <a:off x="3338214" y="496"/>
          <a:ext cx="2321718" cy="116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Αντοχή στο πύρωμα</a:t>
          </a:r>
          <a:endParaRPr lang="el-GR" sz="2500" kern="1200" dirty="0"/>
        </a:p>
      </dsp:txBody>
      <dsp:txXfrm>
        <a:off x="3338214" y="496"/>
        <a:ext cx="2321718" cy="1160859"/>
      </dsp:txXfrm>
    </dsp:sp>
    <dsp:sp modelId="{45210192-23D0-41FD-BDBE-ADE6CEEA85D5}">
      <dsp:nvSpPr>
        <dsp:cNvPr id="0" name=""/>
        <dsp:cNvSpPr/>
      </dsp:nvSpPr>
      <dsp:spPr>
        <a:xfrm>
          <a:off x="3570386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FE8BE-A4C1-4BEC-8C77-2D898E034439}">
      <dsp:nvSpPr>
        <dsp:cNvPr id="0" name=""/>
        <dsp:cNvSpPr/>
      </dsp:nvSpPr>
      <dsp:spPr>
        <a:xfrm>
          <a:off x="3802558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Η αντίσταση που παρουσιάζει ένα υλικό απέναντι στη φωτιά.</a:t>
          </a:r>
          <a:endParaRPr lang="el-GR" sz="1200" kern="1200" dirty="0"/>
        </a:p>
      </dsp:txBody>
      <dsp:txXfrm>
        <a:off x="3802558" y="1451570"/>
        <a:ext cx="1857374" cy="1160859"/>
      </dsp:txXfrm>
    </dsp:sp>
    <dsp:sp modelId="{FC514020-1ED6-4624-AE9A-7CD6E222FE84}">
      <dsp:nvSpPr>
        <dsp:cNvPr id="0" name=""/>
        <dsp:cNvSpPr/>
      </dsp:nvSpPr>
      <dsp:spPr>
        <a:xfrm>
          <a:off x="3570386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369EC-7333-49C3-882E-12CF83582EEB}">
      <dsp:nvSpPr>
        <dsp:cNvPr id="0" name=""/>
        <dsp:cNvSpPr/>
      </dsp:nvSpPr>
      <dsp:spPr>
        <a:xfrm>
          <a:off x="3802558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Εύφλεκτα ονομάζονται τα υλικά με σημείο ανάφλεξης μέχρι 100 °</a:t>
          </a:r>
          <a:r>
            <a:rPr lang="en-US" sz="1200" kern="1200" dirty="0" smtClean="0"/>
            <a:t>F </a:t>
          </a:r>
          <a:r>
            <a:rPr lang="el-GR" sz="1200" kern="1200" dirty="0" smtClean="0"/>
            <a:t>και μη εύφλεκτα με σημείο ανάφλεξης 100 °</a:t>
          </a:r>
          <a:r>
            <a:rPr lang="en-US" sz="1200" kern="1200" dirty="0" smtClean="0"/>
            <a:t>F </a:t>
          </a:r>
          <a:r>
            <a:rPr lang="el-GR" sz="1200" kern="1200" dirty="0" smtClean="0"/>
            <a:t>και άνω.</a:t>
          </a:r>
          <a:endParaRPr lang="el-GR" sz="1200" kern="1200" dirty="0"/>
        </a:p>
      </dsp:txBody>
      <dsp:txXfrm>
        <a:off x="3802558" y="2902644"/>
        <a:ext cx="1857374" cy="11608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66CFEB-7B23-4AF1-90D4-28816FC37604}">
      <dsp:nvSpPr>
        <dsp:cNvPr id="0" name=""/>
        <dsp:cNvSpPr/>
      </dsp:nvSpPr>
      <dsp:spPr>
        <a:xfrm rot="16200000">
          <a:off x="234022" y="-270030"/>
          <a:ext cx="3132347" cy="367240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u="sng" kern="1200" dirty="0" smtClean="0"/>
            <a:t>Ελαστικότητα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b="1" u="sng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(Υπό την επίδραση εξωτερικών δυνάμεων, το σώμα παραμορφώνεται).</a:t>
          </a:r>
          <a:endParaRPr lang="el-GR" sz="1900" kern="1200" dirty="0"/>
        </a:p>
      </dsp:txBody>
      <dsp:txXfrm rot="16200000">
        <a:off x="625565" y="-661573"/>
        <a:ext cx="2349261" cy="3672408"/>
      </dsp:txXfrm>
    </dsp:sp>
    <dsp:sp modelId="{EA934141-0FD0-4A87-9DBE-0F18FF1D94DA}">
      <dsp:nvSpPr>
        <dsp:cNvPr id="0" name=""/>
        <dsp:cNvSpPr/>
      </dsp:nvSpPr>
      <dsp:spPr>
        <a:xfrm>
          <a:off x="3636400" y="0"/>
          <a:ext cx="3672408" cy="313234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u="sng" kern="1200" dirty="0" smtClean="0"/>
            <a:t>Πλαστικότητα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b="1" u="sng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(Υπό την επίδραση εξωτερικών δυνάμεων, </a:t>
          </a:r>
          <a:r>
            <a:rPr lang="el-GR" sz="1700" i="1" kern="1200" dirty="0" smtClean="0"/>
            <a:t>πέρα από ένα όριο </a:t>
          </a:r>
          <a:r>
            <a:rPr lang="el-GR" sz="1700" kern="1200" dirty="0" smtClean="0"/>
            <a:t>και όταν σταματήσουν να ενεργούν, ένα μέρος των παραμορφώσεων χάνεται, ενώ το υπόλοιπο παραμένει </a:t>
          </a:r>
          <a:r>
            <a:rPr lang="el-GR" sz="1700" b="1" kern="1200" dirty="0" smtClean="0"/>
            <a:t>μόνιμα</a:t>
          </a:r>
          <a:r>
            <a:rPr lang="el-GR" sz="1700" kern="1200" dirty="0" smtClean="0"/>
            <a:t>).</a:t>
          </a:r>
          <a:endParaRPr lang="el-GR" sz="1700" kern="1200" dirty="0"/>
        </a:p>
      </dsp:txBody>
      <dsp:txXfrm>
        <a:off x="3636400" y="0"/>
        <a:ext cx="3672408" cy="2349261"/>
      </dsp:txXfrm>
    </dsp:sp>
    <dsp:sp modelId="{7DBF209C-226A-4057-8646-A7549745E8A0}">
      <dsp:nvSpPr>
        <dsp:cNvPr id="0" name=""/>
        <dsp:cNvSpPr/>
      </dsp:nvSpPr>
      <dsp:spPr>
        <a:xfrm rot="10800000">
          <a:off x="-36007" y="3132347"/>
          <a:ext cx="3672408" cy="313234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u="sng" kern="1200" dirty="0" smtClean="0"/>
            <a:t>Αντοχή σε εφελκυσμό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b="1" u="sng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(Η αντίσταση ενός υλικού σε εξωτερικές δυνάμεις που τείνουν να το επιμηκύνουν).</a:t>
          </a:r>
          <a:endParaRPr lang="el-GR" sz="1700" kern="1200" dirty="0"/>
        </a:p>
      </dsp:txBody>
      <dsp:txXfrm rot="10800000">
        <a:off x="-36007" y="3915434"/>
        <a:ext cx="3672408" cy="2349261"/>
      </dsp:txXfrm>
    </dsp:sp>
    <dsp:sp modelId="{7EE6D34A-E8A5-4B43-AC73-AB7A87987E17}">
      <dsp:nvSpPr>
        <dsp:cNvPr id="0" name=""/>
        <dsp:cNvSpPr/>
      </dsp:nvSpPr>
      <dsp:spPr>
        <a:xfrm rot="5400000">
          <a:off x="3834414" y="2790302"/>
          <a:ext cx="3132347" cy="381643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u="sng" kern="1200" dirty="0" smtClean="0"/>
            <a:t>Σκληρότητα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b="1" u="sng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(Όταν ένα ξένο σώμα προσπαθεί να διεισδύσει με κάποια συγκεκριμένη δύναμη και για ορισμένη χρονική διάρκεια στην επιφάνεια ενός άλλου σώματος, το δεύτερο σώμα ανθίσταται).</a:t>
          </a:r>
          <a:endParaRPr lang="el-GR" sz="1700" kern="1200" dirty="0"/>
        </a:p>
      </dsp:txBody>
      <dsp:txXfrm rot="5400000">
        <a:off x="4225957" y="3181845"/>
        <a:ext cx="2349261" cy="3816439"/>
      </dsp:txXfrm>
    </dsp:sp>
    <dsp:sp modelId="{B883F2EF-50BB-4FA6-8989-9EA3507C4B65}">
      <dsp:nvSpPr>
        <dsp:cNvPr id="0" name=""/>
        <dsp:cNvSpPr/>
      </dsp:nvSpPr>
      <dsp:spPr>
        <a:xfrm>
          <a:off x="2160238" y="2448274"/>
          <a:ext cx="2405082" cy="174481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Μηχανικές Ιδιότητες</a:t>
          </a:r>
          <a:endParaRPr lang="el-GR" sz="2400" b="1" kern="1200" dirty="0"/>
        </a:p>
      </dsp:txBody>
      <dsp:txXfrm>
        <a:off x="2160238" y="2448274"/>
        <a:ext cx="2405082" cy="174481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36C6F-7175-485D-87CC-FA4192D32ED9}">
      <dsp:nvSpPr>
        <dsp:cNvPr id="0" name=""/>
        <dsp:cNvSpPr/>
      </dsp:nvSpPr>
      <dsp:spPr>
        <a:xfrm rot="16200000">
          <a:off x="720080" y="-720080"/>
          <a:ext cx="2916324" cy="435648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Αντοχή σε κρούση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hlinkClick xmlns:r="http://schemas.openxmlformats.org/officeDocument/2006/relationships" r:id="" action="ppaction://hlinkshowjump?jump=nextslide"/>
            </a:rPr>
            <a:t>(</a:t>
          </a:r>
          <a:r>
            <a:rPr lang="el-GR" sz="1700" kern="1200" dirty="0" err="1" smtClean="0">
              <a:hlinkClick xmlns:r="http://schemas.openxmlformats.org/officeDocument/2006/relationships" r:id="" action="ppaction://hlinkshowjump?jump=nextslide"/>
            </a:rPr>
            <a:t>Δυσθραυστότητα</a:t>
          </a:r>
          <a:r>
            <a:rPr lang="el-GR" sz="1700" kern="1200" dirty="0" smtClean="0">
              <a:hlinkClick xmlns:r="http://schemas.openxmlformats.org/officeDocument/2006/relationships" r:id="" action="ppaction://hlinkshowjump?jump=nextslide"/>
            </a:rPr>
            <a:t>: Η αντοχή σε κρούσεις)</a:t>
          </a:r>
          <a:endParaRPr lang="el-GR" sz="1700" kern="1200" dirty="0"/>
        </a:p>
      </dsp:txBody>
      <dsp:txXfrm rot="16200000">
        <a:off x="1084620" y="-1084620"/>
        <a:ext cx="2187243" cy="4356484"/>
      </dsp:txXfrm>
    </dsp:sp>
    <dsp:sp modelId="{50283EBD-6318-4565-84DC-534EA02755B7}">
      <dsp:nvSpPr>
        <dsp:cNvPr id="0" name=""/>
        <dsp:cNvSpPr/>
      </dsp:nvSpPr>
      <dsp:spPr>
        <a:xfrm>
          <a:off x="4356484" y="0"/>
          <a:ext cx="4356484" cy="29163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Κόπωση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(Η μείωση της αντοχής του υλικού υπό την επίδραση </a:t>
          </a:r>
          <a:r>
            <a:rPr lang="el-GR" sz="1700" kern="1200" dirty="0" err="1" smtClean="0"/>
            <a:t>εναλλασόμενων</a:t>
          </a:r>
          <a:r>
            <a:rPr lang="el-GR" sz="1700" kern="1200" dirty="0" smtClean="0"/>
            <a:t>, περιοδικών και συνεχών φορτίων, η οποία μετά από ένα συγκεκριμένο χρονικό διάστημα μπορεί να οδηγήσει σε αστοχία του υλικού).</a:t>
          </a:r>
          <a:endParaRPr lang="el-GR" sz="1700" kern="1200" dirty="0"/>
        </a:p>
      </dsp:txBody>
      <dsp:txXfrm>
        <a:off x="4356484" y="0"/>
        <a:ext cx="4356484" cy="2187243"/>
      </dsp:txXfrm>
    </dsp:sp>
    <dsp:sp modelId="{79E35A1D-6511-4C3D-BE63-05BA95760B00}">
      <dsp:nvSpPr>
        <dsp:cNvPr id="0" name=""/>
        <dsp:cNvSpPr/>
      </dsp:nvSpPr>
      <dsp:spPr>
        <a:xfrm rot="10800000">
          <a:off x="0" y="2916324"/>
          <a:ext cx="4356484" cy="29163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Ερπυσμός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(Η αυξανόμενη πλαστική παραμόρφωση, η οποία οφείλεται στο μεγάλο χρονικό διάστημα επιβολής του φορτίου, στο μέγεθος του φορτίου και στη θερμοκρασία που βρίσκεται το υλικό).</a:t>
          </a:r>
          <a:endParaRPr lang="el-GR" sz="1700" kern="1200" dirty="0"/>
        </a:p>
      </dsp:txBody>
      <dsp:txXfrm rot="10800000">
        <a:off x="0" y="3645405"/>
        <a:ext cx="4356484" cy="2187243"/>
      </dsp:txXfrm>
    </dsp:sp>
    <dsp:sp modelId="{82782472-AC07-4248-B813-70ECAC9095C7}">
      <dsp:nvSpPr>
        <dsp:cNvPr id="0" name=""/>
        <dsp:cNvSpPr/>
      </dsp:nvSpPr>
      <dsp:spPr>
        <a:xfrm rot="5400000">
          <a:off x="5076564" y="2196244"/>
          <a:ext cx="2916324" cy="435648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6500" kern="1200" dirty="0"/>
        </a:p>
      </dsp:txBody>
      <dsp:txXfrm rot="5400000">
        <a:off x="5441104" y="2560784"/>
        <a:ext cx="2187243" cy="4356484"/>
      </dsp:txXfrm>
    </dsp:sp>
    <dsp:sp modelId="{429A48F6-1A53-46A1-87B9-79CE0F233A40}">
      <dsp:nvSpPr>
        <dsp:cNvPr id="0" name=""/>
        <dsp:cNvSpPr/>
      </dsp:nvSpPr>
      <dsp:spPr>
        <a:xfrm>
          <a:off x="3049538" y="2187243"/>
          <a:ext cx="2613890" cy="145816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Μηχανικές Ιδιότητες (συνέχεια)</a:t>
          </a:r>
          <a:endParaRPr lang="el-GR" sz="2000" b="1" kern="1200" dirty="0"/>
        </a:p>
      </dsp:txBody>
      <dsp:txXfrm>
        <a:off x="3049538" y="2187243"/>
        <a:ext cx="2613890" cy="145816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FA367C-8644-44D5-890B-D247E4E20243}">
      <dsp:nvSpPr>
        <dsp:cNvPr id="0" name=""/>
        <dsp:cNvSpPr/>
      </dsp:nvSpPr>
      <dsp:spPr>
        <a:xfrm>
          <a:off x="6375064" y="2901417"/>
          <a:ext cx="91440" cy="1861068"/>
        </a:xfrm>
        <a:custGeom>
          <a:avLst/>
          <a:gdLst/>
          <a:ahLst/>
          <a:cxnLst/>
          <a:rect l="0" t="0" r="0" b="0"/>
          <a:pathLst>
            <a:path>
              <a:moveTo>
                <a:pt x="51212" y="0"/>
              </a:moveTo>
              <a:lnTo>
                <a:pt x="51212" y="1617029"/>
              </a:lnTo>
              <a:lnTo>
                <a:pt x="45720" y="1617029"/>
              </a:lnTo>
              <a:lnTo>
                <a:pt x="45720" y="1861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D8093-6283-4111-918E-6CE70D458238}">
      <dsp:nvSpPr>
        <dsp:cNvPr id="0" name=""/>
        <dsp:cNvSpPr/>
      </dsp:nvSpPr>
      <dsp:spPr>
        <a:xfrm>
          <a:off x="3976786" y="294803"/>
          <a:ext cx="2449491" cy="1043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035"/>
              </a:lnTo>
              <a:lnTo>
                <a:pt x="2449491" y="799035"/>
              </a:lnTo>
              <a:lnTo>
                <a:pt x="2449491" y="10430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19498-F148-4F1C-BEF9-B5440B36A067}">
      <dsp:nvSpPr>
        <dsp:cNvPr id="0" name=""/>
        <dsp:cNvSpPr/>
      </dsp:nvSpPr>
      <dsp:spPr>
        <a:xfrm>
          <a:off x="1625829" y="3740504"/>
          <a:ext cx="91440" cy="1032227"/>
        </a:xfrm>
        <a:custGeom>
          <a:avLst/>
          <a:gdLst/>
          <a:ahLst/>
          <a:cxnLst/>
          <a:rect l="0" t="0" r="0" b="0"/>
          <a:pathLst>
            <a:path>
              <a:moveTo>
                <a:pt x="45851" y="0"/>
              </a:moveTo>
              <a:lnTo>
                <a:pt x="45851" y="788187"/>
              </a:lnTo>
              <a:lnTo>
                <a:pt x="45720" y="788187"/>
              </a:lnTo>
              <a:lnTo>
                <a:pt x="45720" y="10322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DB663-CDAA-4CF2-9A66-1857165745B8}">
      <dsp:nvSpPr>
        <dsp:cNvPr id="0" name=""/>
        <dsp:cNvSpPr/>
      </dsp:nvSpPr>
      <dsp:spPr>
        <a:xfrm>
          <a:off x="1671681" y="294803"/>
          <a:ext cx="2305104" cy="1043075"/>
        </a:xfrm>
        <a:custGeom>
          <a:avLst/>
          <a:gdLst/>
          <a:ahLst/>
          <a:cxnLst/>
          <a:rect l="0" t="0" r="0" b="0"/>
          <a:pathLst>
            <a:path>
              <a:moveTo>
                <a:pt x="2305104" y="0"/>
              </a:moveTo>
              <a:lnTo>
                <a:pt x="2305104" y="799035"/>
              </a:lnTo>
              <a:lnTo>
                <a:pt x="0" y="799035"/>
              </a:lnTo>
              <a:lnTo>
                <a:pt x="0" y="10430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D770E-964B-43CB-BDFF-0D2A0B69DA0D}">
      <dsp:nvSpPr>
        <dsp:cNvPr id="0" name=""/>
        <dsp:cNvSpPr/>
      </dsp:nvSpPr>
      <dsp:spPr>
        <a:xfrm>
          <a:off x="2413625" y="-278059"/>
          <a:ext cx="3126321" cy="572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5B9E0-552E-48D1-8D24-0BB14AEE2070}">
      <dsp:nvSpPr>
        <dsp:cNvPr id="0" name=""/>
        <dsp:cNvSpPr/>
      </dsp:nvSpPr>
      <dsp:spPr>
        <a:xfrm>
          <a:off x="2706326" y="7"/>
          <a:ext cx="3126321" cy="572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err="1" smtClean="0"/>
            <a:t>Δυσθραυστότητα</a:t>
          </a:r>
          <a:endParaRPr lang="el-GR" sz="2400" b="1" kern="1200" dirty="0"/>
        </a:p>
      </dsp:txBody>
      <dsp:txXfrm>
        <a:off x="2706326" y="7"/>
        <a:ext cx="3126321" cy="572862"/>
      </dsp:txXfrm>
    </dsp:sp>
    <dsp:sp modelId="{3C414304-00F4-4FCE-AB3E-A59796480429}">
      <dsp:nvSpPr>
        <dsp:cNvPr id="0" name=""/>
        <dsp:cNvSpPr/>
      </dsp:nvSpPr>
      <dsp:spPr>
        <a:xfrm>
          <a:off x="-251510" y="1337879"/>
          <a:ext cx="3846384" cy="2402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FCAEF-D90F-45FF-98D0-1E8976DA504D}">
      <dsp:nvSpPr>
        <dsp:cNvPr id="0" name=""/>
        <dsp:cNvSpPr/>
      </dsp:nvSpPr>
      <dsp:spPr>
        <a:xfrm>
          <a:off x="41190" y="1615945"/>
          <a:ext cx="3846384" cy="2402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/>
            <a:t>Μεγάλη </a:t>
          </a:r>
          <a:r>
            <a:rPr lang="el-GR" sz="1700" b="1" kern="1200" dirty="0" err="1" smtClean="0"/>
            <a:t>Δυσθραυστότητα</a:t>
          </a:r>
          <a:r>
            <a:rPr lang="el-GR" sz="1700" b="1" kern="1200" dirty="0" smtClean="0"/>
            <a:t> (καθαρά μέταλλα και κράματα: π.χ. </a:t>
          </a:r>
          <a:r>
            <a:rPr lang="en-US" sz="1700" b="1" kern="1200" dirty="0" smtClean="0"/>
            <a:t>Fe, Al, Cu, </a:t>
          </a:r>
          <a:r>
            <a:rPr lang="en-US" sz="1700" b="1" kern="1200" dirty="0" err="1" smtClean="0"/>
            <a:t>Pb</a:t>
          </a:r>
          <a:r>
            <a:rPr lang="el-GR" sz="1700" b="1" kern="1200" dirty="0" smtClean="0"/>
            <a:t>, ορείχαλκος, μπρούντζος, χάλυβες με μικρή περιεκτικότητα σε άνθρακα κ.ά.).</a:t>
          </a:r>
          <a:endParaRPr lang="el-GR" sz="1700" b="1" kern="1200" dirty="0"/>
        </a:p>
      </dsp:txBody>
      <dsp:txXfrm>
        <a:off x="41190" y="1615945"/>
        <a:ext cx="3846384" cy="2402625"/>
      </dsp:txXfrm>
    </dsp:sp>
    <dsp:sp modelId="{8EB063B8-E095-4175-BFCA-DF1DABFC086F}">
      <dsp:nvSpPr>
        <dsp:cNvPr id="0" name=""/>
        <dsp:cNvSpPr/>
      </dsp:nvSpPr>
      <dsp:spPr>
        <a:xfrm>
          <a:off x="354394" y="4772731"/>
          <a:ext cx="2634311" cy="637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2A091-A969-48F7-A370-E8DD2FEF406D}">
      <dsp:nvSpPr>
        <dsp:cNvPr id="0" name=""/>
        <dsp:cNvSpPr/>
      </dsp:nvSpPr>
      <dsp:spPr>
        <a:xfrm>
          <a:off x="647095" y="5050798"/>
          <a:ext cx="2634311" cy="637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/>
            <a:t>Όλκιμο</a:t>
          </a:r>
          <a:endParaRPr lang="el-GR" sz="1700" b="1" kern="1200" dirty="0"/>
        </a:p>
      </dsp:txBody>
      <dsp:txXfrm>
        <a:off x="647095" y="5050798"/>
        <a:ext cx="2634311" cy="637833"/>
      </dsp:txXfrm>
    </dsp:sp>
    <dsp:sp modelId="{7F3D6759-A0C7-4D6A-81FB-3067113D5FC3}">
      <dsp:nvSpPr>
        <dsp:cNvPr id="0" name=""/>
        <dsp:cNvSpPr/>
      </dsp:nvSpPr>
      <dsp:spPr>
        <a:xfrm>
          <a:off x="4432288" y="1337879"/>
          <a:ext cx="3987978" cy="156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3E59B-2193-4860-8FE7-86402351A404}">
      <dsp:nvSpPr>
        <dsp:cNvPr id="0" name=""/>
        <dsp:cNvSpPr/>
      </dsp:nvSpPr>
      <dsp:spPr>
        <a:xfrm>
          <a:off x="4724989" y="1615945"/>
          <a:ext cx="3987978" cy="15635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/>
            <a:t>Μικρή </a:t>
          </a:r>
          <a:r>
            <a:rPr lang="el-GR" sz="1700" b="1" kern="1200" dirty="0" err="1" smtClean="0"/>
            <a:t>Δυσθραυστότητα</a:t>
          </a:r>
          <a:r>
            <a:rPr lang="en-US" sz="1700" b="1" kern="1200" dirty="0" smtClean="0"/>
            <a:t> (</a:t>
          </a:r>
          <a:r>
            <a:rPr lang="el-GR" sz="1700" b="1" kern="1200" dirty="0" smtClean="0"/>
            <a:t>κεραμικά: π.χ. γυαλί, γύψος, χάλυβες με μεγάλη περιεκτικότητα σε άνθρακα κ.ά.</a:t>
          </a:r>
          <a:r>
            <a:rPr lang="en-US" sz="1700" b="1" kern="1200" dirty="0" smtClean="0"/>
            <a:t>)</a:t>
          </a:r>
          <a:r>
            <a:rPr lang="el-GR" sz="1700" b="1" kern="1200" dirty="0" smtClean="0"/>
            <a:t>.</a:t>
          </a:r>
          <a:endParaRPr lang="el-GR" sz="1700" b="1" kern="1200" dirty="0"/>
        </a:p>
      </dsp:txBody>
      <dsp:txXfrm>
        <a:off x="4724989" y="1615945"/>
        <a:ext cx="3987978" cy="1563537"/>
      </dsp:txXfrm>
    </dsp:sp>
    <dsp:sp modelId="{DA8E953B-017D-43AB-B028-BC9DDA39362A}">
      <dsp:nvSpPr>
        <dsp:cNvPr id="0" name=""/>
        <dsp:cNvSpPr/>
      </dsp:nvSpPr>
      <dsp:spPr>
        <a:xfrm>
          <a:off x="5103628" y="4762486"/>
          <a:ext cx="2634311" cy="6350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998AB-8397-48DA-AF80-BD6092F9EE8C}">
      <dsp:nvSpPr>
        <dsp:cNvPr id="0" name=""/>
        <dsp:cNvSpPr/>
      </dsp:nvSpPr>
      <dsp:spPr>
        <a:xfrm>
          <a:off x="5396330" y="5040552"/>
          <a:ext cx="2634311" cy="635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 smtClean="0"/>
            <a:t>Ψαθυρό</a:t>
          </a:r>
          <a:endParaRPr lang="el-GR" sz="1700" b="1" kern="1200" dirty="0"/>
        </a:p>
      </dsp:txBody>
      <dsp:txXfrm>
        <a:off x="5396330" y="5040552"/>
        <a:ext cx="2634311" cy="635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FC306-05E8-4D57-A182-AA214038585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EC26D-F3EF-43E4-83A9-7C94966EE79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EC26D-F3EF-43E4-83A9-7C94966EE797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BF6752-897F-43AD-B71B-F6DA6605A171}" type="datetimeFigureOut">
              <a:rPr lang="el-GR" smtClean="0"/>
              <a:pPr/>
              <a:t>23/4/2012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7F1E631-1727-4A4A-9203-FB62B9EDE77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r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2.xml"/><Relationship Id="rId7" Type="http://schemas.openxmlformats.org/officeDocument/2006/relationships/slide" Target="slide1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Layout" Target="../diagrams/layout4.xml"/><Relationship Id="rId7" Type="http://schemas.openxmlformats.org/officeDocument/2006/relationships/slide" Target="slide13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076056" y="4149080"/>
            <a:ext cx="3744416" cy="1600200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Αντωνία Ξεπαπαδάκη</a:t>
            </a:r>
          </a:p>
          <a:p>
            <a:r>
              <a:rPr lang="el-GR" sz="2000" dirty="0" smtClean="0"/>
              <a:t>2012</a:t>
            </a:r>
            <a:endParaRPr lang="el-GR" sz="200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ΤΕΧΝΟΛΟΓΙΑ ΑΜΑΞΩΜΑΤΩΝ </a:t>
            </a:r>
            <a:br>
              <a:rPr lang="el-GR" dirty="0" smtClean="0"/>
            </a:br>
            <a:r>
              <a:rPr lang="el-GR" sz="3600" dirty="0" smtClean="0"/>
              <a:t>ΚΕΦΑΛΑΙΟ 3</a:t>
            </a:r>
            <a:r>
              <a:rPr lang="el-GR" sz="3600" baseline="30000" dirty="0" smtClean="0"/>
              <a:t>ο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i="1" dirty="0" smtClean="0"/>
              <a:t>Χαρακτηριστικά Υλικών</a:t>
            </a:r>
            <a:endParaRPr lang="el-GR" sz="3100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429000"/>
            <a:ext cx="412897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Διάγραμμα"/>
          <p:cNvGraphicFramePr/>
          <p:nvPr/>
        </p:nvGraphicFramePr>
        <p:xfrm>
          <a:off x="251520" y="548680"/>
          <a:ext cx="87129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C:\Users\User\AppData\Local\Microsoft\Windows\Temporary Internet Files\Content.IE5\88TT1X3B\MM900318188[1].gif">
            <a:hlinkClick r:id="" action="ppaction://hlinkshowjump?jump=previousslide"/>
          </p:cNvPr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476671"/>
            <a:ext cx="648072" cy="88373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Καταπονήσεις Υλικών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457400"/>
            <a:ext cx="3749040" cy="540060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Εφελκυσμός και θλίψη</a:t>
            </a:r>
          </a:p>
          <a:p>
            <a:endParaRPr lang="el-GR" dirty="0" smtClean="0"/>
          </a:p>
          <a:p>
            <a:r>
              <a:rPr lang="el-GR" dirty="0" smtClean="0"/>
              <a:t>Κάμψη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Στρέψη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err="1" smtClean="0"/>
              <a:t>Λυγισμός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412776"/>
            <a:ext cx="4739851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Ερωτήσεις Κατανόησης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Σε ποιες κατηγορίες κατατάσσουμε τις ιδιότητες των υλικών?</a:t>
            </a:r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Δώστε παραδείγματα σκληρών και μαλακών υλικών.</a:t>
            </a:r>
            <a:endParaRPr lang="el-GR" dirty="0" smtClean="0"/>
          </a:p>
          <a:p>
            <a:r>
              <a:rPr lang="el-GR" dirty="0" smtClean="0">
                <a:hlinkClick r:id="rId4" action="ppaction://hlinksldjump"/>
              </a:rPr>
              <a:t>Αναφέρετε μερικές φυσικές ιδιότητες. Τι γνωρίζετε για τη θερμική αγωγιμότητα και τι για τη διαφάνεια? Δώστε παραδείγματα.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Ομαδική εργασία  για το σπίτι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71600" y="1844824"/>
            <a:ext cx="77724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 smtClean="0"/>
              <a:t>Χωριστείτε σε ομάδας των τεσσάρων ατόμων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Θέμα εργασίας: Καταγραφή και κατηγοριοποίηση υλικών (εξαρτημάτων) αυτοκινήτου.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Κατηγοριοποίηση σύμφωνα τις φυσικές τους ιδιότητες.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Χρονική διάρκεια εργασίας: Μία εβδομάδα.</a:t>
            </a:r>
          </a:p>
        </p:txBody>
      </p:sp>
      <p:pic>
        <p:nvPicPr>
          <p:cNvPr id="3074" name="Picture 2" descr="C:\Users\User\AppData\Local\Microsoft\Windows\Temporary Internet Files\Content.IE5\6AXU7S34\MM90036519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332656"/>
            <a:ext cx="1190625" cy="11906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600" b="1" dirty="0" smtClean="0"/>
              <a:t>Ερωτήσεις-επισημάνσεις?</a:t>
            </a:r>
            <a:endParaRPr lang="el-GR" sz="66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061320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Σας ευχαριστώ πολύ για την προσοχή και το ενδιαφέρον σας</a:t>
            </a:r>
            <a:endParaRPr lang="el-GR" sz="4400" b="1" dirty="0"/>
          </a:p>
        </p:txBody>
      </p:sp>
      <p:pic>
        <p:nvPicPr>
          <p:cNvPr id="4098" name="Picture 2" descr="C:\Users\User\AppData\Local\Microsoft\Windows\Temporary Internet Files\Content.IE5\E0CK2YWB\MM900254493[1].gif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797152"/>
            <a:ext cx="1066800" cy="523875"/>
          </a:xfrm>
          <a:prstGeom prst="rect">
            <a:avLst/>
          </a:prstGeom>
          <a:noFill/>
        </p:spPr>
      </p:pic>
      <p:pic>
        <p:nvPicPr>
          <p:cNvPr id="7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4932040" y="57332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Συνοπτική παρουσίαση μαθήματος</a:t>
            </a:r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1619672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BF4A41-3F26-4649-96F3-7FD8DAF4B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B5BF4A41-3F26-4649-96F3-7FD8DAF4B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B5BF4A41-3F26-4649-96F3-7FD8DAF4B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E9FDAF-887E-4511-9AD3-B29A097E1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69E9FDAF-887E-4511-9AD3-B29A097E1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69E9FDAF-887E-4511-9AD3-B29A097E1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B22BC6-3D52-434C-A508-1DD53A3C1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6BB22BC6-3D52-434C-A508-1DD53A3C1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6BB22BC6-3D52-434C-A508-1DD53A3C1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5EAEED-0536-40ED-8D24-D768F0F18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A25EAEED-0536-40ED-8D24-D768F0F18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A25EAEED-0536-40ED-8D24-D768F0F18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8542FA-6128-4222-BAF7-52BA9B00B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BF8542FA-6128-4222-BAF7-52BA9B00B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BF8542FA-6128-4222-BAF7-52BA9B00B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 των υλικών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C:\Users\User\AppData\Local\Microsoft\Windows\Temporary Internet Files\Content.IE5\88TT1X3B\MM900336757[1].gif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48064" y="6165304"/>
            <a:ext cx="523875" cy="4191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" action="ppaction://hlinkshowjump?jump=previousslide"/>
              </a:rPr>
              <a:t>Φυσικές Ιδιότητες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Πυκνότητα (</a:t>
            </a:r>
            <a:r>
              <a:rPr lang="en-US" dirty="0" smtClean="0"/>
              <a:t>kg/m^3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Σημείο βρασμού</a:t>
            </a:r>
          </a:p>
          <a:p>
            <a:r>
              <a:rPr lang="el-GR" dirty="0" smtClean="0"/>
              <a:t>Σημείο τήξης</a:t>
            </a:r>
          </a:p>
          <a:p>
            <a:r>
              <a:rPr lang="el-GR" dirty="0" smtClean="0"/>
              <a:t>Θερμική αγωγιμότητα</a:t>
            </a:r>
          </a:p>
          <a:p>
            <a:r>
              <a:rPr lang="el-GR" dirty="0" smtClean="0"/>
              <a:t>Ηλεκτρική αγωγιμότητα</a:t>
            </a:r>
          </a:p>
          <a:p>
            <a:r>
              <a:rPr lang="el-GR" dirty="0" smtClean="0"/>
              <a:t>Διαφάνεια</a:t>
            </a:r>
          </a:p>
          <a:p>
            <a:r>
              <a:rPr lang="el-GR" dirty="0" smtClean="0"/>
              <a:t>Θερμική διαστολή</a:t>
            </a:r>
          </a:p>
          <a:p>
            <a:r>
              <a:rPr lang="el-GR" dirty="0" smtClean="0"/>
              <a:t>Ικανότητα μαγνήτισης</a:t>
            </a:r>
          </a:p>
          <a:p>
            <a:r>
              <a:rPr lang="el-GR" dirty="0" smtClean="0"/>
              <a:t>Ιξώδες</a:t>
            </a:r>
          </a:p>
          <a:p>
            <a:endParaRPr lang="el-GR" dirty="0"/>
          </a:p>
        </p:txBody>
      </p:sp>
      <p:pic>
        <p:nvPicPr>
          <p:cNvPr id="6146" name="Picture 2" descr="C:\Users\User\AppData\Local\Microsoft\Windows\Temporary Internet Files\Content.IE5\88TT1X3B\MM900336757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2938" y="5810250"/>
            <a:ext cx="523875" cy="4191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pPr algn="ctr"/>
            <a:r>
              <a:rPr lang="el-GR" dirty="0" smtClean="0">
                <a:hlinkClick r:id="rId2" action="ppaction://hlinksldjump"/>
              </a:rPr>
              <a:t>Χημικές Ιδιότητες</a:t>
            </a:r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1475656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63688" y="-99392"/>
            <a:ext cx="5688632" cy="1143000"/>
          </a:xfrm>
        </p:spPr>
        <p:txBody>
          <a:bodyPr/>
          <a:lstStyle/>
          <a:p>
            <a:r>
              <a:rPr lang="el-GR" dirty="0" smtClean="0"/>
              <a:t>Ιδιότητες Κατεργασίας</a:t>
            </a:r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539552" y="1340768"/>
          <a:ext cx="7533728" cy="445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152"/>
                <a:gridCol w="5602576"/>
              </a:tblGrid>
              <a:tr h="816154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Ονομασία</a:t>
                      </a:r>
                      <a:r>
                        <a:rPr lang="el-GR" sz="1800" baseline="0" dirty="0" smtClean="0"/>
                        <a:t>  Ιδιότητας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Χαρακτηριστικά ιδιότητας</a:t>
                      </a:r>
                      <a:endParaRPr lang="el-GR" sz="1800" dirty="0"/>
                    </a:p>
                  </a:txBody>
                  <a:tcPr/>
                </a:tc>
              </a:tr>
              <a:tr h="1346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Ελατότητα</a:t>
                      </a:r>
                      <a:endParaRPr lang="el-G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el-GR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800" dirty="0" smtClean="0"/>
                        <a:t>Η ιδιότητα των μετάλλων να αλλάζουν</a:t>
                      </a:r>
                      <a:r>
                        <a:rPr lang="el-GR" sz="1800" baseline="0" dirty="0" smtClean="0"/>
                        <a:t> σχήμα και μορφή, χωρίς να θραύονται, όταν επιδράσουν πάνω τους εξωτερικές θλιπτικές δυνάμεις.</a:t>
                      </a:r>
                      <a:endParaRPr lang="el-GR" sz="1800" dirty="0"/>
                    </a:p>
                  </a:txBody>
                  <a:tcPr/>
                </a:tc>
              </a:tr>
              <a:tr h="9422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Ολκιμότητα</a:t>
                      </a:r>
                    </a:p>
                    <a:p>
                      <a:endParaRPr lang="el-GR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800" dirty="0" smtClean="0"/>
                        <a:t>Η ιδιότητα των μετάλλων να μορφοποιούνται σε σύρματα υπό την επίδραση </a:t>
                      </a:r>
                      <a:r>
                        <a:rPr lang="el-GR" sz="1800" dirty="0" err="1" smtClean="0"/>
                        <a:t>εφελκυστικών</a:t>
                      </a:r>
                      <a:r>
                        <a:rPr lang="el-GR" sz="1800" dirty="0" smtClean="0"/>
                        <a:t> δυνάμεων.</a:t>
                      </a:r>
                      <a:endParaRPr lang="el-GR" sz="1800" dirty="0"/>
                    </a:p>
                  </a:txBody>
                  <a:tcPr/>
                </a:tc>
              </a:tr>
              <a:tr h="1346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Ευχυτότητα</a:t>
                      </a:r>
                      <a:endParaRPr lang="el-G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el-GR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800" dirty="0" smtClean="0"/>
                        <a:t>Η ιδιότητα των μετάλλων να παίρνουν το σχήμα των καλουπιών μέσα στα οποία τοποθετούνται σε κατάσταση τήξης δίνοντας προϊόντα ικανοποιητικής</a:t>
                      </a:r>
                      <a:r>
                        <a:rPr lang="el-GR" sz="1800" baseline="0" dirty="0" smtClean="0"/>
                        <a:t> ποιότητας.</a:t>
                      </a:r>
                      <a:endParaRPr lang="el-G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hlinkClick r:id="rId2" action="ppaction://hlinksldjump"/>
              </a:rPr>
              <a:t>Ιδιότητες Κατεργασίας (συνέχεια)</a:t>
            </a:r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683568" y="1700808"/>
          <a:ext cx="7965776" cy="437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5733528"/>
              </a:tblGrid>
              <a:tr h="952953">
                <a:tc>
                  <a:txBody>
                    <a:bodyPr/>
                    <a:lstStyle/>
                    <a:p>
                      <a:r>
                        <a:rPr lang="el-GR" dirty="0" smtClean="0"/>
                        <a:t>Ονομασία</a:t>
                      </a:r>
                      <a:r>
                        <a:rPr lang="el-GR" baseline="0" dirty="0" smtClean="0"/>
                        <a:t>  Ιδιότητας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Χαρακτηριστικά ιδιότητας</a:t>
                      </a:r>
                      <a:endParaRPr lang="el-GR" dirty="0"/>
                    </a:p>
                  </a:txBody>
                  <a:tcPr/>
                </a:tc>
              </a:tr>
              <a:tr h="1100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Κατεργασιμότητα</a:t>
                      </a:r>
                      <a:endParaRPr lang="el-GR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el-GR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800" dirty="0" smtClean="0"/>
                        <a:t>Η ιδιότητα των μετάλλων να αφαιρούνται εύκολα με κοπή κατά  την κατασκευή εξαρτημάτων επιθυμητών διαστάσεων.</a:t>
                      </a:r>
                      <a:endParaRPr lang="el-GR" sz="1800" dirty="0"/>
                    </a:p>
                  </a:txBody>
                  <a:tcPr/>
                </a:tc>
              </a:tr>
              <a:tr h="1100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Δυνατότητα βαφής</a:t>
                      </a:r>
                    </a:p>
                    <a:p>
                      <a:endParaRPr lang="el-GR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Η ιδιότητα </a:t>
                      </a:r>
                      <a:r>
                        <a:rPr lang="el-GR" sz="1800" b="1" u="sng" dirty="0" smtClean="0"/>
                        <a:t>ορισμένων</a:t>
                      </a:r>
                      <a:r>
                        <a:rPr lang="el-GR" sz="1800" dirty="0" smtClean="0"/>
                        <a:t> μετάλλων να αποκτούν μεγαλύτερη αντοχή σε εφελκυσμό, σκληρότητα κτλ. Μετά από θερμική κατεργασία.</a:t>
                      </a:r>
                      <a:endParaRPr lang="el-GR" sz="1800" dirty="0"/>
                    </a:p>
                  </a:txBody>
                  <a:tcPr/>
                </a:tc>
              </a:tr>
              <a:tr h="1225225">
                <a:tc>
                  <a:txBody>
                    <a:bodyPr/>
                    <a:lstStyle/>
                    <a:p>
                      <a:r>
                        <a:rPr lang="el-GR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Συγκολλησιμότητα</a:t>
                      </a:r>
                      <a:endParaRPr lang="el-GR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Η ιδιότητα των μετάλλων να συνενώνονται</a:t>
                      </a:r>
                      <a:r>
                        <a:rPr lang="el-GR" sz="1800" baseline="0" dirty="0" smtClean="0"/>
                        <a:t> μόνιμα και στερεά αφού θερμανθούν, σε θερμοκρασία που εξαρτάται από την χρησιμοποιούμενη μέθοδο.</a:t>
                      </a:r>
                      <a:endParaRPr lang="el-GR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Διάγραμμα"/>
          <p:cNvGraphicFramePr/>
          <p:nvPr/>
        </p:nvGraphicFramePr>
        <p:xfrm>
          <a:off x="971600" y="332656"/>
          <a:ext cx="734481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4" descr="C:\Users\User\AppData\Local\Microsoft\Windows\Temporary Internet Files\Content.IE5\88TT1X3B\MM900336757[1].gif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60432" y="6093296"/>
            <a:ext cx="523875" cy="4191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83F2EF-50BB-4FA6-8989-9EA3507C4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883F2EF-50BB-4FA6-8989-9EA3507C4B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66CFEB-7B23-4AF1-90D4-28816FC37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B66CFEB-7B23-4AF1-90D4-28816FC376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934141-0FD0-4A87-9DBE-0F18FF1D9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EA934141-0FD0-4A87-9DBE-0F18FF1D94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BF209C-226A-4057-8646-A7549745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7DBF209C-226A-4057-8646-A7549745E8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E6D34A-E8A5-4B43-AC73-AB7A87987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7EE6D34A-E8A5-4B43-AC73-AB7A87987E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Διάγραμμα"/>
          <p:cNvGraphicFramePr/>
          <p:nvPr/>
        </p:nvGraphicFramePr>
        <p:xfrm>
          <a:off x="251520" y="188640"/>
          <a:ext cx="871296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1" name="Picture 3" descr="C:\Program Files\Microsoft Office\MEDIA\OFFICE12\Bullets\BD15018_.gif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2" y="6309320"/>
            <a:ext cx="142875" cy="1428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9A48F6-1A53-46A1-87B9-79CE0F233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429A48F6-1A53-46A1-87B9-79CE0F233A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A36C6F-7175-485D-87CC-FA4192D32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F5A36C6F-7175-485D-87CC-FA4192D32E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283EBD-6318-4565-84DC-534EA02755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50283EBD-6318-4565-84DC-534EA02755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E35A1D-6511-4C3D-BE63-05BA95760B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79E35A1D-6511-4C3D-BE63-05BA95760B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782472-AC07-4248-B813-70ECAC909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82782472-AC07-4248-B813-70ECAC9095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371</TotalTime>
  <Words>577</Words>
  <Application>Microsoft Office PowerPoint</Application>
  <PresentationFormat>Προβολή στην οθόνη (4:3)</PresentationFormat>
  <Paragraphs>98</Paragraphs>
  <Slides>15</Slides>
  <Notes>1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Δικαιοσύνη</vt:lpstr>
      <vt:lpstr>ΤΕΧΝΟΛΟΓΙΑ ΑΜΑΞΩΜΑΤΩΝ  ΚΕΦΑΛΑΙΟ 3ο Χαρακτηριστικά Υλικών</vt:lpstr>
      <vt:lpstr>Συνοπτική παρουσίαση μαθήματος</vt:lpstr>
      <vt:lpstr>Ιδιότητες των υλικών</vt:lpstr>
      <vt:lpstr>Φυσικές Ιδιότητες</vt:lpstr>
      <vt:lpstr>Χημικές Ιδιότητες</vt:lpstr>
      <vt:lpstr>Ιδιότητες Κατεργασίας</vt:lpstr>
      <vt:lpstr>Ιδιότητες Κατεργασίας (συνέχεια)</vt:lpstr>
      <vt:lpstr>Διαφάνεια 8</vt:lpstr>
      <vt:lpstr>Διαφάνεια 9</vt:lpstr>
      <vt:lpstr>Διαφάνεια 10</vt:lpstr>
      <vt:lpstr>Καταπονήσεις Υλικών</vt:lpstr>
      <vt:lpstr>Ερωτήσεις Κατανόησης</vt:lpstr>
      <vt:lpstr>Ομαδική εργασία  για το σπίτι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Windows User</cp:lastModifiedBy>
  <cp:revision>94</cp:revision>
  <dcterms:created xsi:type="dcterms:W3CDTF">2012-01-24T08:05:09Z</dcterms:created>
  <dcterms:modified xsi:type="dcterms:W3CDTF">2012-04-23T18:09:18Z</dcterms:modified>
</cp:coreProperties>
</file>