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14" autoAdjust="0"/>
    <p:restoredTop sz="94660"/>
  </p:normalViewPr>
  <p:slideViewPr>
    <p:cSldViewPr snapToGrid="0">
      <p:cViewPr varScale="1">
        <p:scale>
          <a:sx n="62" d="100"/>
          <a:sy n="62" d="100"/>
        </p:scale>
        <p:origin x="100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microsoft.com/office/2016/11/relationships/changesInfo" Target="changesInfos/changesInfo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ia pliatsika" userId="05309458a2c06631" providerId="LiveId" clId="{D5191175-258D-445E-9A6E-A764C38159FC}"/>
    <pc:docChg chg="custSel addSld modSld modMainMaster">
      <pc:chgData name="maria pliatsika" userId="05309458a2c06631" providerId="LiveId" clId="{D5191175-258D-445E-9A6E-A764C38159FC}" dt="2024-06-02T16:46:54.730" v="981"/>
      <pc:docMkLst>
        <pc:docMk/>
      </pc:docMkLst>
      <pc:sldChg chg="modSp">
        <pc:chgData name="maria pliatsika" userId="05309458a2c06631" providerId="LiveId" clId="{D5191175-258D-445E-9A6E-A764C38159FC}" dt="2024-06-02T16:46:54.730" v="981"/>
        <pc:sldMkLst>
          <pc:docMk/>
          <pc:sldMk cId="1837220748" sldId="256"/>
        </pc:sldMkLst>
        <pc:spChg chg="mod">
          <ac:chgData name="maria pliatsika" userId="05309458a2c06631" providerId="LiveId" clId="{D5191175-258D-445E-9A6E-A764C38159FC}" dt="2024-06-02T16:46:54.730" v="981"/>
          <ac:spMkLst>
            <pc:docMk/>
            <pc:sldMk cId="1837220748" sldId="256"/>
            <ac:spMk id="3" creationId="{93D51267-BFF9-3A66-030D-BBE27F790096}"/>
          </ac:spMkLst>
        </pc:spChg>
      </pc:sldChg>
      <pc:sldChg chg="modSp mod setBg">
        <pc:chgData name="maria pliatsika" userId="05309458a2c06631" providerId="LiveId" clId="{D5191175-258D-445E-9A6E-A764C38159FC}" dt="2024-06-02T16:46:54.730" v="981"/>
        <pc:sldMkLst>
          <pc:docMk/>
          <pc:sldMk cId="2288112057" sldId="257"/>
        </pc:sldMkLst>
        <pc:spChg chg="mod">
          <ac:chgData name="maria pliatsika" userId="05309458a2c06631" providerId="LiveId" clId="{D5191175-258D-445E-9A6E-A764C38159FC}" dt="2024-06-02T16:46:54.730" v="981"/>
          <ac:spMkLst>
            <pc:docMk/>
            <pc:sldMk cId="2288112057" sldId="257"/>
            <ac:spMk id="2" creationId="{928205BC-11D3-32DA-3C5B-F31B8F8684C1}"/>
          </ac:spMkLst>
        </pc:spChg>
        <pc:spChg chg="mod">
          <ac:chgData name="maria pliatsika" userId="05309458a2c06631" providerId="LiveId" clId="{D5191175-258D-445E-9A6E-A764C38159FC}" dt="2024-06-02T16:46:54.730" v="981"/>
          <ac:spMkLst>
            <pc:docMk/>
            <pc:sldMk cId="2288112057" sldId="257"/>
            <ac:spMk id="3" creationId="{07E91405-4851-5199-7E0F-306166CFC0D6}"/>
          </ac:spMkLst>
        </pc:spChg>
      </pc:sldChg>
      <pc:sldChg chg="modSp new mod">
        <pc:chgData name="maria pliatsika" userId="05309458a2c06631" providerId="LiveId" clId="{D5191175-258D-445E-9A6E-A764C38159FC}" dt="2024-06-02T16:46:54.730" v="981"/>
        <pc:sldMkLst>
          <pc:docMk/>
          <pc:sldMk cId="1006840907" sldId="258"/>
        </pc:sldMkLst>
        <pc:spChg chg="mod">
          <ac:chgData name="maria pliatsika" userId="05309458a2c06631" providerId="LiveId" clId="{D5191175-258D-445E-9A6E-A764C38159FC}" dt="2024-06-02T16:46:54.730" v="981"/>
          <ac:spMkLst>
            <pc:docMk/>
            <pc:sldMk cId="1006840907" sldId="258"/>
            <ac:spMk id="2" creationId="{7FE2E6C7-E827-43D0-CDF9-F2CCF44B4E23}"/>
          </ac:spMkLst>
        </pc:spChg>
        <pc:spChg chg="mod">
          <ac:chgData name="maria pliatsika" userId="05309458a2c06631" providerId="LiveId" clId="{D5191175-258D-445E-9A6E-A764C38159FC}" dt="2024-06-02T16:30:46.677" v="337" actId="5793"/>
          <ac:spMkLst>
            <pc:docMk/>
            <pc:sldMk cId="1006840907" sldId="258"/>
            <ac:spMk id="3" creationId="{27064B75-AEB4-DCA0-DFF1-E225E4528123}"/>
          </ac:spMkLst>
        </pc:spChg>
      </pc:sldChg>
      <pc:sldChg chg="modSp new mod">
        <pc:chgData name="maria pliatsika" userId="05309458a2c06631" providerId="LiveId" clId="{D5191175-258D-445E-9A6E-A764C38159FC}" dt="2024-06-02T16:46:54.730" v="981"/>
        <pc:sldMkLst>
          <pc:docMk/>
          <pc:sldMk cId="928336077" sldId="259"/>
        </pc:sldMkLst>
        <pc:spChg chg="mod">
          <ac:chgData name="maria pliatsika" userId="05309458a2c06631" providerId="LiveId" clId="{D5191175-258D-445E-9A6E-A764C38159FC}" dt="2024-06-02T16:46:54.730" v="981"/>
          <ac:spMkLst>
            <pc:docMk/>
            <pc:sldMk cId="928336077" sldId="259"/>
            <ac:spMk id="2" creationId="{E29530D8-BFC8-4674-A9D1-78149C2476C5}"/>
          </ac:spMkLst>
        </pc:spChg>
        <pc:spChg chg="mod">
          <ac:chgData name="maria pliatsika" userId="05309458a2c06631" providerId="LiveId" clId="{D5191175-258D-445E-9A6E-A764C38159FC}" dt="2024-06-02T16:46:54.730" v="981"/>
          <ac:spMkLst>
            <pc:docMk/>
            <pc:sldMk cId="928336077" sldId="259"/>
            <ac:spMk id="3" creationId="{3C6BE586-9B98-1FA5-57B4-FFF3FFE325BC}"/>
          </ac:spMkLst>
        </pc:spChg>
      </pc:sldChg>
      <pc:sldChg chg="addSp delSp modSp new mod">
        <pc:chgData name="maria pliatsika" userId="05309458a2c06631" providerId="LiveId" clId="{D5191175-258D-445E-9A6E-A764C38159FC}" dt="2024-06-02T16:46:54.730" v="981"/>
        <pc:sldMkLst>
          <pc:docMk/>
          <pc:sldMk cId="3799576576" sldId="260"/>
        </pc:sldMkLst>
        <pc:spChg chg="mod">
          <ac:chgData name="maria pliatsika" userId="05309458a2c06631" providerId="LiveId" clId="{D5191175-258D-445E-9A6E-A764C38159FC}" dt="2024-06-02T16:46:54.730" v="981"/>
          <ac:spMkLst>
            <pc:docMk/>
            <pc:sldMk cId="3799576576" sldId="260"/>
            <ac:spMk id="2" creationId="{0236A50F-71CC-F813-FB95-812D0E877EF4}"/>
          </ac:spMkLst>
        </pc:spChg>
        <pc:spChg chg="del">
          <ac:chgData name="maria pliatsika" userId="05309458a2c06631" providerId="LiveId" clId="{D5191175-258D-445E-9A6E-A764C38159FC}" dt="2024-06-02T16:34:16.608" v="801"/>
          <ac:spMkLst>
            <pc:docMk/>
            <pc:sldMk cId="3799576576" sldId="260"/>
            <ac:spMk id="3" creationId="{F480FC1A-AA6A-60D5-4CD8-934FF3EF85D9}"/>
          </ac:spMkLst>
        </pc:spChg>
        <pc:spChg chg="add mod">
          <ac:chgData name="maria pliatsika" userId="05309458a2c06631" providerId="LiveId" clId="{D5191175-258D-445E-9A6E-A764C38159FC}" dt="2024-06-02T16:46:54.730" v="981"/>
          <ac:spMkLst>
            <pc:docMk/>
            <pc:sldMk cId="3799576576" sldId="260"/>
            <ac:spMk id="4" creationId="{155914F5-31D5-14DE-8937-B68B686EBAF5}"/>
          </ac:spMkLst>
        </pc:spChg>
      </pc:sldChg>
      <pc:sldMasterChg chg="setBg modSldLayout">
        <pc:chgData name="maria pliatsika" userId="05309458a2c06631" providerId="LiveId" clId="{D5191175-258D-445E-9A6E-A764C38159FC}" dt="2024-06-02T16:46:47.489" v="980"/>
        <pc:sldMasterMkLst>
          <pc:docMk/>
          <pc:sldMasterMk cId="0" sldId="2147483648"/>
        </pc:sldMasterMkLst>
        <pc:sldLayoutChg chg="setBg">
          <pc:chgData name="maria pliatsika" userId="05309458a2c06631" providerId="LiveId" clId="{D5191175-258D-445E-9A6E-A764C38159FC}" dt="2024-06-02T16:46:47.489" v="980"/>
          <pc:sldLayoutMkLst>
            <pc:docMk/>
            <pc:sldMasterMk cId="0" sldId="2147483648"/>
            <pc:sldLayoutMk cId="0" sldId="2147483649"/>
          </pc:sldLayoutMkLst>
        </pc:sldLayoutChg>
        <pc:sldLayoutChg chg="setBg">
          <pc:chgData name="maria pliatsika" userId="05309458a2c06631" providerId="LiveId" clId="{D5191175-258D-445E-9A6E-A764C38159FC}" dt="2024-06-02T16:46:47.489" v="980"/>
          <pc:sldLayoutMkLst>
            <pc:docMk/>
            <pc:sldMasterMk cId="0" sldId="2147483648"/>
            <pc:sldLayoutMk cId="0" sldId="2147483650"/>
          </pc:sldLayoutMkLst>
        </pc:sldLayoutChg>
        <pc:sldLayoutChg chg="setBg">
          <pc:chgData name="maria pliatsika" userId="05309458a2c06631" providerId="LiveId" clId="{D5191175-258D-445E-9A6E-A764C38159FC}" dt="2024-06-02T16:46:47.489" v="980"/>
          <pc:sldLayoutMkLst>
            <pc:docMk/>
            <pc:sldMasterMk cId="0" sldId="2147483648"/>
            <pc:sldLayoutMk cId="0" sldId="2147483651"/>
          </pc:sldLayoutMkLst>
        </pc:sldLayoutChg>
        <pc:sldLayoutChg chg="setBg">
          <pc:chgData name="maria pliatsika" userId="05309458a2c06631" providerId="LiveId" clId="{D5191175-258D-445E-9A6E-A764C38159FC}" dt="2024-06-02T16:46:47.489" v="980"/>
          <pc:sldLayoutMkLst>
            <pc:docMk/>
            <pc:sldMasterMk cId="0" sldId="2147483648"/>
            <pc:sldLayoutMk cId="0" sldId="2147483652"/>
          </pc:sldLayoutMkLst>
        </pc:sldLayoutChg>
        <pc:sldLayoutChg chg="setBg">
          <pc:chgData name="maria pliatsika" userId="05309458a2c06631" providerId="LiveId" clId="{D5191175-258D-445E-9A6E-A764C38159FC}" dt="2024-06-02T16:46:47.489" v="980"/>
          <pc:sldLayoutMkLst>
            <pc:docMk/>
            <pc:sldMasterMk cId="0" sldId="2147483648"/>
            <pc:sldLayoutMk cId="0" sldId="2147483653"/>
          </pc:sldLayoutMkLst>
        </pc:sldLayoutChg>
        <pc:sldLayoutChg chg="setBg">
          <pc:chgData name="maria pliatsika" userId="05309458a2c06631" providerId="LiveId" clId="{D5191175-258D-445E-9A6E-A764C38159FC}" dt="2024-06-02T16:46:47.489" v="980"/>
          <pc:sldLayoutMkLst>
            <pc:docMk/>
            <pc:sldMasterMk cId="0" sldId="2147483648"/>
            <pc:sldLayoutMk cId="0" sldId="2147483654"/>
          </pc:sldLayoutMkLst>
        </pc:sldLayoutChg>
        <pc:sldLayoutChg chg="setBg">
          <pc:chgData name="maria pliatsika" userId="05309458a2c06631" providerId="LiveId" clId="{D5191175-258D-445E-9A6E-A764C38159FC}" dt="2024-06-02T16:46:47.489" v="980"/>
          <pc:sldLayoutMkLst>
            <pc:docMk/>
            <pc:sldMasterMk cId="0" sldId="2147483648"/>
            <pc:sldLayoutMk cId="0" sldId="2147483655"/>
          </pc:sldLayoutMkLst>
        </pc:sldLayoutChg>
        <pc:sldLayoutChg chg="setBg">
          <pc:chgData name="maria pliatsika" userId="05309458a2c06631" providerId="LiveId" clId="{D5191175-258D-445E-9A6E-A764C38159FC}" dt="2024-06-02T16:46:47.489" v="980"/>
          <pc:sldLayoutMkLst>
            <pc:docMk/>
            <pc:sldMasterMk cId="0" sldId="2147483648"/>
            <pc:sldLayoutMk cId="0" sldId="2147483656"/>
          </pc:sldLayoutMkLst>
        </pc:sldLayoutChg>
        <pc:sldLayoutChg chg="setBg">
          <pc:chgData name="maria pliatsika" userId="05309458a2c06631" providerId="LiveId" clId="{D5191175-258D-445E-9A6E-A764C38159FC}" dt="2024-06-02T16:46:47.489" v="980"/>
          <pc:sldLayoutMkLst>
            <pc:docMk/>
            <pc:sldMasterMk cId="0" sldId="2147483648"/>
            <pc:sldLayoutMk cId="0" sldId="2147483657"/>
          </pc:sldLayoutMkLst>
        </pc:sldLayoutChg>
        <pc:sldLayoutChg chg="setBg">
          <pc:chgData name="maria pliatsika" userId="05309458a2c06631" providerId="LiveId" clId="{D5191175-258D-445E-9A6E-A764C38159FC}" dt="2024-06-02T16:46:47.489" v="980"/>
          <pc:sldLayoutMkLst>
            <pc:docMk/>
            <pc:sldMasterMk cId="0" sldId="2147483648"/>
            <pc:sldLayoutMk cId="0" sldId="2147483658"/>
          </pc:sldLayoutMkLst>
        </pc:sldLayoutChg>
        <pc:sldLayoutChg chg="setBg">
          <pc:chgData name="maria pliatsika" userId="05309458a2c06631" providerId="LiveId" clId="{D5191175-258D-445E-9A6E-A764C38159FC}" dt="2024-06-02T16:46:47.489" v="980"/>
          <pc:sldLayoutMkLst>
            <pc:docMk/>
            <pc:sldMasterMk cId="0" sldId="2147483648"/>
            <pc:sldLayoutMk cId="0" sldId="2147483659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8523" y="1098388"/>
            <a:ext cx="10318418" cy="4394988"/>
          </a:xfrm>
        </p:spPr>
        <p:txBody>
          <a:bodyPr anchor="ctr">
            <a:noAutofit/>
          </a:bodyPr>
          <a:lstStyle>
            <a:lvl1pPr algn="ctr">
              <a:defRPr sz="10000" spc="80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5045" y="5979196"/>
            <a:ext cx="8045373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b="1" i="0" cap="all" spc="40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78523" y="6375679"/>
            <a:ext cx="2329722" cy="348462"/>
          </a:xfrm>
        </p:spPr>
        <p:txBody>
          <a:bodyPr/>
          <a:lstStyle>
            <a:lvl1pPr>
              <a:defRPr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9334D819-9F07-4261-B09B-9E467E5D9002}" type="datetimeFigureOut">
              <a:rPr lang="en-US" smtClean="0"/>
              <a:pPr/>
              <a:t>6/2/2024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80332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67218" y="6375679"/>
            <a:ext cx="2329723" cy="345796"/>
          </a:xfrm>
        </p:spPr>
        <p:txBody>
          <a:bodyPr/>
          <a:lstStyle>
            <a:lvl1pPr>
              <a:defRPr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71766878-3199-4EAB-94E7-2D6D11070E1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0479750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t>6/2/2024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08885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66321" y="382386"/>
            <a:ext cx="1492132" cy="5600404"/>
          </a:xfrm>
        </p:spPr>
        <p:txBody>
          <a:bodyPr vert="eaVert"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382385"/>
            <a:ext cx="8392585" cy="5600405"/>
          </a:xfrm>
        </p:spPr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t>6/2/2024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9629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t>6/2/2024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89802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bg>
      <p:bgPr>
        <a:solidFill>
          <a:schemeClr val="bg1">
            <a:lumMod val="85000"/>
            <a:lumOff val="1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2929" y="1073888"/>
            <a:ext cx="8187071" cy="4064627"/>
          </a:xfrm>
        </p:spPr>
        <p:txBody>
          <a:bodyPr anchor="b">
            <a:normAutofit/>
          </a:bodyPr>
          <a:lstStyle>
            <a:lvl1pPr>
              <a:defRPr sz="8400" spc="800" baseline="0">
                <a:solidFill>
                  <a:schemeClr val="tx2"/>
                </a:solidFill>
              </a:defRPr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2930" y="5159781"/>
            <a:ext cx="7017488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 b="1" i="0" cap="all" spc="4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36546" y="6375679"/>
            <a:ext cx="1493947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9334D819-9F07-4261-B09B-9E467E5D9002}" type="datetimeFigureOut">
              <a:rPr lang="en-US" smtClean="0"/>
              <a:pPr/>
              <a:t>6/2/2024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79064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42434" y="6375679"/>
            <a:ext cx="1487566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71766878-3199-4EAB-94E7-2D6D11070E14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814638" cy="6858000"/>
            <a:chOff x="0" y="0"/>
            <a:chExt cx="2814638" cy="6858000"/>
          </a:xfrm>
        </p:grpSpPr>
        <p:sp>
          <p:nvSpPr>
            <p:cNvPr id="11" name="Freeform 6" title="left scallop shape"/>
            <p:cNvSpPr/>
            <p:nvPr/>
          </p:nvSpPr>
          <p:spPr bwMode="auto"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6" name="Freeform 11" title="left scallop inline"/>
            <p:cNvSpPr/>
            <p:nvPr/>
          </p:nvSpPr>
          <p:spPr bwMode="auto"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419034759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286000"/>
            <a:ext cx="4800600" cy="3619500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47796" y="2286000"/>
            <a:ext cx="4800600" cy="3619500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t>6/2/2024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253449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2728" y="381000"/>
            <a:ext cx="10172700" cy="1493517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7300" y="2909102"/>
            <a:ext cx="4800600" cy="299639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33864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33864" y="2909102"/>
            <a:ext cx="4800600" cy="299639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t>6/2/2024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763221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t>6/2/2024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73690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t>6/2/2024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00486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1">
              <a:lumMod val="85000"/>
              <a:lumOff val="15000"/>
            </a:schemeClr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4" y="457199"/>
            <a:ext cx="3092115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cap="all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051" y="920377"/>
            <a:ext cx="6158418" cy="49851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5" y="1741336"/>
            <a:ext cx="3092115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051" y="6375679"/>
            <a:ext cx="1233355" cy="348462"/>
          </a:xfrm>
        </p:spPr>
        <p:txBody>
          <a:bodyPr/>
          <a:lstStyle/>
          <a:p>
            <a:fld id="{9334D819-9F07-4261-B09B-9E467E5D9002}" type="datetimeFigureOut">
              <a:rPr lang="en-US" smtClean="0"/>
              <a:t>6/2/2024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0" y="6375679"/>
            <a:ext cx="3482179" cy="3457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91014" y="6375679"/>
            <a:ext cx="1232456" cy="345796"/>
          </a:xfrm>
        </p:spPr>
        <p:txBody>
          <a:bodyPr/>
          <a:lstStyle/>
          <a:p>
            <a:fld id="{71766878-3199-4EAB-94E7-2D6D11070E14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Rectangle 7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8174901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3464" y="0"/>
            <a:ext cx="7355585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l-GR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1">
              <a:lumMod val="85000"/>
              <a:lumOff val="15000"/>
            </a:schemeClr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3" y="457200"/>
            <a:ext cx="3092117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3" y="1741336"/>
            <a:ext cx="3092117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950" y="6375679"/>
            <a:ext cx="1232456" cy="348462"/>
          </a:xfrm>
        </p:spPr>
        <p:txBody>
          <a:bodyPr/>
          <a:lstStyle/>
          <a:p>
            <a:fld id="{9334D819-9F07-4261-B09B-9E467E5D9002}" type="datetimeFigureOut">
              <a:rPr lang="en-US" smtClean="0"/>
              <a:t>6/2/2024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1" y="6375679"/>
            <a:ext cx="3482178" cy="3457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87568" y="6375679"/>
            <a:ext cx="1234440" cy="345796"/>
          </a:xfrm>
        </p:spPr>
        <p:txBody>
          <a:bodyPr/>
          <a:lstStyle/>
          <a:p>
            <a:fld id="{71766878-3199-4EAB-94E7-2D6D11070E1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49822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9334D819-9F07-4261-B09B-9E467E5D9002}" type="datetimeFigureOut">
              <a:rPr lang="en-US" smtClean="0"/>
              <a:pPr/>
              <a:t>6/2/2024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71766878-3199-4EAB-94E7-2D6D11070E1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Freeform 6" title="Left scallop edge"/>
          <p:cNvSpPr/>
          <p:nvPr/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1">
              <a:lumMod val="85000"/>
              <a:lumOff val="15000"/>
            </a:schemeClr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right edge border"/>
          <p:cNvSpPr/>
          <p:nvPr/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0364014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100" kern="1200" cap="all" spc="200" baseline="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orient="horz" pos="400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720">
          <p15:clr>
            <a:srgbClr val="F26B43"/>
          </p15:clr>
        </p15:guide>
        <p15:guide id="6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108ABD3A-2897-AE76-9D9A-983BB146626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140486" y="2637416"/>
            <a:ext cx="4287224" cy="1583167"/>
          </a:xfrm>
        </p:spPr>
        <p:txBody>
          <a:bodyPr/>
          <a:lstStyle/>
          <a:p>
            <a:r>
              <a:rPr lang="el-GR" sz="3600" dirty="0"/>
              <a:t>Μεσος ορος</a:t>
            </a:r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93D51267-BFF9-3A66-030D-BBE27F79009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l-GR" dirty="0"/>
              <a:t>Αθανασιοσ μπαμπουκλησ</a:t>
            </a:r>
          </a:p>
        </p:txBody>
      </p:sp>
    </p:spTree>
    <p:extLst>
      <p:ext uri="{BB962C8B-B14F-4D97-AF65-F5344CB8AC3E}">
        <p14:creationId xmlns:p14="http://schemas.microsoft.com/office/powerpoint/2010/main" val="18372207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928205BC-11D3-32DA-3C5B-F31B8F8684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l-GR" sz="3600" dirty="0"/>
              <a:t>Τι ειναι ο μεσοσ οροσ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07E91405-4851-5199-7E0F-306166CFC0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l-GR" sz="2400" b="1" dirty="0">
                <a:solidFill>
                  <a:srgbClr val="FF0000"/>
                </a:solidFill>
              </a:rPr>
              <a:t>Όταν έχουμε μια σειρά από μετρήσεις</a:t>
            </a:r>
            <a:r>
              <a:rPr lang="el-GR" sz="2400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, οι οποίες αφορούν το ίδιο θέμα, μπορούμε να τις προσθέσουμε και </a:t>
            </a:r>
            <a:r>
              <a:rPr lang="el-GR" sz="2400" b="1" dirty="0">
                <a:solidFill>
                  <a:schemeClr val="accent1"/>
                </a:solidFill>
              </a:rPr>
              <a:t>να διαιρέσουμε το άθροισμα με το πλήθος των μετρήσεων. </a:t>
            </a:r>
          </a:p>
          <a:p>
            <a:pPr marL="0" indent="0" algn="just">
              <a:buNone/>
            </a:pPr>
            <a:endParaRPr lang="el-GR" sz="2400" b="1" dirty="0"/>
          </a:p>
          <a:p>
            <a:pPr algn="just"/>
            <a:r>
              <a:rPr lang="el-GR" sz="2400" b="1" dirty="0"/>
              <a:t>Ο αριθμός αυτός που προκύπτει ονομάζεται μέσος όρος των μετρήσεων </a:t>
            </a:r>
          </a:p>
        </p:txBody>
      </p:sp>
    </p:spTree>
    <p:extLst>
      <p:ext uri="{BB962C8B-B14F-4D97-AF65-F5344CB8AC3E}">
        <p14:creationId xmlns:p14="http://schemas.microsoft.com/office/powerpoint/2010/main" val="22881120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7FE2E6C7-E827-43D0-CDF9-F2CCF44B4E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algn="ctr"/>
            <a:r>
              <a:rPr lang="el-GR" sz="3600" dirty="0"/>
              <a:t>Γιατι χρειαζομαστε το μεσο ορο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27064B75-AEB4-DCA0-DFF1-E225E45281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8" y="1695237"/>
            <a:ext cx="10178322" cy="4184356"/>
          </a:xfrm>
        </p:spPr>
        <p:txBody>
          <a:bodyPr/>
          <a:lstStyle/>
          <a:p>
            <a:r>
              <a:rPr lang="el-GR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Ο μέσος όρος </a:t>
            </a:r>
            <a:r>
              <a:rPr lang="el-GR" dirty="0"/>
              <a:t>είναι πολύ χρήσιμος σε διάφορες περιπτώσεις </a:t>
            </a:r>
          </a:p>
          <a:p>
            <a:pPr marL="0" indent="0">
              <a:buNone/>
            </a:pPr>
            <a:endParaRPr lang="el-GR" dirty="0"/>
          </a:p>
          <a:p>
            <a:r>
              <a:rPr lang="el-GR" dirty="0">
                <a:solidFill>
                  <a:srgbClr val="FF0000"/>
                </a:solidFill>
              </a:rPr>
              <a:t>Αντιπροσωπεύει με σαφή τρόπο μια ομάδα μετρήσεων </a:t>
            </a:r>
          </a:p>
          <a:p>
            <a:r>
              <a:rPr lang="el-GR" dirty="0">
                <a:solidFill>
                  <a:srgbClr val="00B050"/>
                </a:solidFill>
              </a:rPr>
              <a:t>Διευκολύνει τη σύγκριση ανάμεσα σε δυο ή περισσότερες ομάδες μετρήσεων </a:t>
            </a:r>
          </a:p>
          <a:p>
            <a:r>
              <a:rPr lang="el-GR" dirty="0">
                <a:solidFill>
                  <a:srgbClr val="7030A0"/>
                </a:solidFill>
              </a:rPr>
              <a:t>Επιτρέπει την πρόβλεψη μιας μέτρησης.</a:t>
            </a:r>
          </a:p>
        </p:txBody>
      </p:sp>
    </p:spTree>
    <p:extLst>
      <p:ext uri="{BB962C8B-B14F-4D97-AF65-F5344CB8AC3E}">
        <p14:creationId xmlns:p14="http://schemas.microsoft.com/office/powerpoint/2010/main" val="10068409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E29530D8-BFC8-4674-A9D1-78149C2476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algn="ctr"/>
            <a:r>
              <a:rPr lang="el-GR" sz="3600" dirty="0"/>
              <a:t>Αντιπροσωπευση μιας ομαδασ μετρησεων(μ.ο)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3C6BE586-9B98-1FA5-57B4-FFF3FFE325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dirty="0">
                <a:solidFill>
                  <a:srgbClr val="7030A0"/>
                </a:solidFill>
              </a:rPr>
              <a:t>Πχ. Ένας μαθητής της Ε δημοτικού πήρε στο α΄τρίμηνο τους εξής βαθμούς στα 10 μαθήματα </a:t>
            </a:r>
          </a:p>
          <a:p>
            <a:r>
              <a:rPr lang="el-GR" dirty="0">
                <a:solidFill>
                  <a:srgbClr val="FF0000"/>
                </a:solidFill>
              </a:rPr>
              <a:t>Γλώσσα 9 , Μαθηματικά 10, Φυσική 10, Ιστοριά 9, Θρησκευτικά 10, Γεωγραφία 8, Κπα 9, Αγγλικά 9, Φυσική Αγωγή 10, Αισθ.Αγωγή 9 </a:t>
            </a:r>
          </a:p>
          <a:p>
            <a:endParaRPr lang="el-GR" dirty="0"/>
          </a:p>
          <a:p>
            <a:r>
              <a:rPr lang="el-GR" dirty="0">
                <a:solidFill>
                  <a:schemeClr val="accent1">
                    <a:lumMod val="75000"/>
                  </a:schemeClr>
                </a:solidFill>
              </a:rPr>
              <a:t>Ο μέσος όρος των μαθημάτων του είναι </a:t>
            </a:r>
          </a:p>
          <a:p>
            <a:r>
              <a:rPr lang="el-GR" dirty="0">
                <a:solidFill>
                  <a:schemeClr val="accent1">
                    <a:lumMod val="75000"/>
                  </a:schemeClr>
                </a:solidFill>
              </a:rPr>
              <a:t>9+10+10+9+10+8+9+9+10+9/10=93/10=9,3</a:t>
            </a:r>
          </a:p>
          <a:p>
            <a:endParaRPr lang="el-GR" dirty="0"/>
          </a:p>
          <a:p>
            <a:r>
              <a:rPr lang="el-GR" dirty="0"/>
              <a:t>Τελικά ο </a:t>
            </a:r>
            <a:r>
              <a:rPr lang="el-GR" dirty="0">
                <a:solidFill>
                  <a:srgbClr val="C00000"/>
                </a:solidFill>
              </a:rPr>
              <a:t>μέσος όρος του είναι 9,3</a:t>
            </a:r>
          </a:p>
        </p:txBody>
      </p:sp>
    </p:spTree>
    <p:extLst>
      <p:ext uri="{BB962C8B-B14F-4D97-AF65-F5344CB8AC3E}">
        <p14:creationId xmlns:p14="http://schemas.microsoft.com/office/powerpoint/2010/main" val="9283360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0236A50F-71CC-F813-FB95-812D0E877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dirty="0"/>
              <a:t>Συγκριση αναμεσα σε ομαδεσ μετρησεων</a:t>
            </a:r>
          </a:p>
        </p:txBody>
      </p:sp>
      <p:sp>
        <p:nvSpPr>
          <p:cNvPr id="4" name="Θέση περιεχομένου 2">
            <a:extLst>
              <a:ext uri="{FF2B5EF4-FFF2-40B4-BE49-F238E27FC236}">
                <a16:creationId xmlns:a16="http://schemas.microsoft.com/office/drawing/2014/main" id="{155914F5-31D5-14DE-8937-B68B686EBA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>
            <a:normAutofit fontScale="92500" lnSpcReduction="20000"/>
          </a:bodyPr>
          <a:lstStyle/>
          <a:p>
            <a:r>
              <a:rPr lang="el-GR" dirty="0">
                <a:solidFill>
                  <a:srgbClr val="7030A0"/>
                </a:solidFill>
              </a:rPr>
              <a:t>Πχ. Ένας άλλος  μαθητής της Ε δημοτικού πήρε στο α΄τρίμηνο τους εξής βαθμούς στα 10 μαθήματα </a:t>
            </a:r>
          </a:p>
          <a:p>
            <a:r>
              <a:rPr lang="el-GR" dirty="0">
                <a:solidFill>
                  <a:srgbClr val="C00000"/>
                </a:solidFill>
              </a:rPr>
              <a:t>Γλώσσα 10 , Μαθηματικά 10, Φυσική 9, Ιστοριά 10, Θρησκευτικά 10, Γεωγραφία 9, Κπα 9, Αγγλικά 9, Φυσική Αγωγή 9, Αισθ.Αγωγή 9 </a:t>
            </a:r>
          </a:p>
          <a:p>
            <a:endParaRPr lang="el-GR" dirty="0">
              <a:solidFill>
                <a:srgbClr val="C00000"/>
              </a:solidFill>
            </a:endParaRPr>
          </a:p>
          <a:p>
            <a:r>
              <a:rPr lang="el-GR" dirty="0">
                <a:solidFill>
                  <a:srgbClr val="00B050"/>
                </a:solidFill>
              </a:rPr>
              <a:t>Ο μέσος όρος των μαθημάτων του είναι </a:t>
            </a:r>
          </a:p>
          <a:p>
            <a:r>
              <a:rPr lang="el-GR" dirty="0">
                <a:solidFill>
                  <a:srgbClr val="00B050"/>
                </a:solidFill>
              </a:rPr>
              <a:t>10+10+9+10+10+9+9+9+9+9/10=94/10=9,4</a:t>
            </a:r>
          </a:p>
          <a:p>
            <a:endParaRPr lang="el-GR" dirty="0">
              <a:solidFill>
                <a:srgbClr val="7030A0"/>
              </a:solidFill>
            </a:endParaRPr>
          </a:p>
          <a:p>
            <a:r>
              <a:rPr lang="el-GR" dirty="0">
                <a:solidFill>
                  <a:schemeClr val="accent3">
                    <a:lumMod val="50000"/>
                  </a:schemeClr>
                </a:solidFill>
              </a:rPr>
              <a:t>Τελικά ο μέσος όρος του είναι 9,4</a:t>
            </a:r>
          </a:p>
          <a:p>
            <a:pPr algn="ctr"/>
            <a:r>
              <a:rPr lang="el-GR" dirty="0">
                <a:solidFill>
                  <a:srgbClr val="FF0000"/>
                </a:solidFill>
              </a:rPr>
              <a:t>Άρα ο β είχε καλύτερη επίδοση</a:t>
            </a:r>
          </a:p>
        </p:txBody>
      </p:sp>
    </p:spTree>
    <p:extLst>
      <p:ext uri="{BB962C8B-B14F-4D97-AF65-F5344CB8AC3E}">
        <p14:creationId xmlns:p14="http://schemas.microsoft.com/office/powerpoint/2010/main" val="3799576576"/>
      </p:ext>
    </p:extLst>
  </p:cSld>
  <p:clrMapOvr>
    <a:masterClrMapping/>
  </p:clrMapOvr>
</p:sld>
</file>

<file path=ppt/theme/theme1.xml><?xml version="1.0" encoding="utf-8"?>
<a:theme xmlns:a="http://schemas.openxmlformats.org/drawingml/2006/main" name="Κάρτα">
  <a:themeElements>
    <a:clrScheme name="Κάρτα">
      <a:dk1>
        <a:sysClr val="windowText" lastClr="000000"/>
      </a:dk1>
      <a:lt1>
        <a:sysClr val="window" lastClr="FFFFFF"/>
      </a:lt1>
      <a:dk2>
        <a:srgbClr val="1B2F36"/>
      </a:dk2>
      <a:lt2>
        <a:srgbClr val="F3F3F2"/>
      </a:lt2>
      <a:accent1>
        <a:srgbClr val="A38D51"/>
      </a:accent1>
      <a:accent2>
        <a:srgbClr val="5A3D40"/>
      </a:accent2>
      <a:accent3>
        <a:srgbClr val="5D988C"/>
      </a:accent3>
      <a:accent4>
        <a:srgbClr val="A85752"/>
      </a:accent4>
      <a:accent5>
        <a:srgbClr val="809A67"/>
      </a:accent5>
      <a:accent6>
        <a:srgbClr val="67645A"/>
      </a:accent6>
      <a:hlink>
        <a:srgbClr val="5D988C"/>
      </a:hlink>
      <a:folHlink>
        <a:srgbClr val="846794"/>
      </a:folHlink>
    </a:clrScheme>
    <a:fontScheme name="Κάρτα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Κάρτα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9E77EDF1-0821-4215-BD6E-A2D49F02550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Κάρτα</Template>
  <TotalTime>24</TotalTime>
  <Words>236</Words>
  <Application>Microsoft Office PowerPoint</Application>
  <PresentationFormat>Ευρεία οθόνη</PresentationFormat>
  <Paragraphs>29</Paragraphs>
  <Slides>5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4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5</vt:i4>
      </vt:variant>
    </vt:vector>
  </HeadingPairs>
  <TitlesOfParts>
    <vt:vector size="10" baseType="lpstr">
      <vt:lpstr>Arial</vt:lpstr>
      <vt:lpstr>Corbel</vt:lpstr>
      <vt:lpstr>Gill Sans MT</vt:lpstr>
      <vt:lpstr>Impact</vt:lpstr>
      <vt:lpstr>Κάρτα</vt:lpstr>
      <vt:lpstr>Μεσος ορος</vt:lpstr>
      <vt:lpstr>Τι ειναι ο μεσοσ οροσ</vt:lpstr>
      <vt:lpstr>Γιατι χρειαζομαστε το μεσο ορο</vt:lpstr>
      <vt:lpstr>Αντιπροσωπευση μιας ομαδασ μετρησεων(μ.ο)</vt:lpstr>
      <vt:lpstr>Συγκριση αναμεσα σε ομαδεσ μετρησεων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maria pliatsika</dc:creator>
  <cp:lastModifiedBy>maria pliatsika</cp:lastModifiedBy>
  <cp:revision>1</cp:revision>
  <dcterms:created xsi:type="dcterms:W3CDTF">2024-06-02T16:20:32Z</dcterms:created>
  <dcterms:modified xsi:type="dcterms:W3CDTF">2024-06-02T16:46:59Z</dcterms:modified>
</cp:coreProperties>
</file>