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0" r:id="rId2"/>
    <p:sldId id="45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FB94-91B4-47F4-9608-D0B12B7BC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275EF-7E3A-4B89-BC76-4F4686F68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0CD60-D68F-47D7-9987-BB5BDEDF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C0E4F-6649-44B4-9E6C-1856D3FD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842BB-D903-4307-8E34-3600EB07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5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F131-B294-4D97-ACFC-4704CC0B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711E2-9366-47AF-8593-4B44EEB08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8BCB3-3A52-4AA0-9DDB-1C14350B4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B040B-50E3-4471-955E-DEE96318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9B873-738D-4CDB-B6F0-72D05CE93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1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E30EA6-EF79-4721-AF7B-B05F35F19E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DDB1A-E4FD-40C1-8844-C07DD0376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C8E33-BCAD-46B6-BE26-EE32A459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A158D-9A1B-45BA-8EA9-7041999EE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5F2ED-8075-4A65-B1A2-4643B028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6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4876A-0B0C-4824-ADFD-0C8118A6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408F3-FB7F-4F6C-9FE8-EE78A85B7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0EE54-169A-4957-B9E7-B981E6D2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B3549-7B59-4671-A6A5-CDA6D2B3C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B1793-7E0D-41CE-98A8-F44083E48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5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A4026-E5FE-40E0-872D-F96E814E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65C69-3D31-4E63-BF73-0F905E9E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DB7E0-DAF1-4EAB-A097-B9FC48782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82B40-F83C-4AFE-AC55-DDC673FFB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E223F-68CC-48F7-A73C-6ED233D9B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F0BA8-469D-4129-A07D-087F4D71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304D6-AD08-4692-938B-EECE406CC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CCA31-3B4C-4903-94F1-837DFF174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86F35-F3B3-44C4-9AD5-14F55068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51E82-E481-4783-BCFA-3576AB19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031DC-1509-4F49-B067-DAC5047A9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6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CE775-9D07-481F-B74F-C59E2B395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D5D9F-3413-4CA8-8BE1-36AD6A4BE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F9033-ABB1-4577-9311-0F9B29F9D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43E95-7A9A-4067-948B-B580E55C1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05F43D-1FB9-48D2-8E5F-A726564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BA7776-4B90-4DC5-8F88-5D7CB645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F60359-243F-4C15-BC43-FBF5FB08A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920C8D-A6FB-4E23-A9F7-FC241B73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0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412D7-EC0E-4589-9685-67051E31C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482B8-D84E-4503-AFB7-B7700DA3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40FFD-13DF-4714-BF2E-93170795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76791-BBA8-472F-A4DD-B4D40515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9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8A929-7E82-4952-8042-50200DF87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02F9A3-F1A5-4BC4-ADB7-7F3A54103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9AF7E-BA1F-4700-BAB8-70EC1379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9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D87E0-B074-4DEB-A1DB-F3529949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2C240-56D3-4B82-94D1-EB4DC0590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18F4E-6687-4B92-8313-4967BC5D1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F7759-3B12-4609-8B22-78BA5A242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72D7A-DDA1-48A0-99BF-9BBB93E2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15C56-FA47-4E4E-845C-F83D5332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0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9382-4F60-4324-B7DF-90C106107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606D76-905B-44B0-9B06-61D616378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2CD70D-7691-49DE-84C4-AE0E2B7DE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25446-AE4E-4BF6-AA49-D727B04A7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F9F8D-6A51-4F12-A307-7D97D4013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81ED6-2352-44B1-A05F-C89EC68D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2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8D9EBA-F9F2-451C-8134-9F6645C1A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89E2D-3848-4FBB-937C-CC8AAB69D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E7CB9-18F1-42C0-86F7-9B17D722A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9EFC8-4DE6-4B01-A934-4108DB31AB44}" type="datetimeFigureOut">
              <a:rPr lang="en-US" smtClean="0"/>
              <a:t>05-Dec-21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1962C-3A50-4379-BC51-58F3DE4D6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E4876-6F3A-4858-B9F8-CE40405F4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4270-64D3-4D3A-9779-15A10EF44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870075"/>
            <a:ext cx="10789920" cy="4783960"/>
          </a:xfrm>
          <a:solidFill>
            <a:schemeClr val="bg1">
              <a:lumMod val="9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When a verb ends in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sh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, -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ch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, -x, -ss or -o 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we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–es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Ex. 	wash + s = wash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 + s = go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When a verb ends in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and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 letter before it is a consonant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σύμφωνο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drop the y and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ies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Ex. 	study + s = stud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ies</a:t>
            </a:r>
          </a:p>
          <a:p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BUT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if the letter before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is a vowel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φωνήεν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just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–s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Ex. 	stay + s = stay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 	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BE5DF4-7050-4712-AF65-4A905D22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Spelling Rules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for adding final 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-s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07DB1CF4-4895-4EBB-8650-CADE82A4C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117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870075"/>
            <a:ext cx="10789920" cy="478396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>
                <a:latin typeface="Verdana" panose="020B0604030504040204" pitchFamily="34" charset="0"/>
                <a:ea typeface="Verdana" panose="020B0604030504040204" pitchFamily="34" charset="0"/>
              </a:rPr>
              <a:t>In any other case just add </a:t>
            </a:r>
            <a:r>
              <a:rPr lang="en-US" sz="4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Ex. 	make + s = make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start + s = start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+ s = stop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BE5DF4-7050-4712-AF65-4A905D22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Spelling Rules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for adding final 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-s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07DB1CF4-4895-4EBB-8650-CADE82A4C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013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Verdana</vt:lpstr>
      <vt:lpstr>Office Theme</vt:lpstr>
      <vt:lpstr>Spelling Rules for adding final -s</vt:lpstr>
      <vt:lpstr>Spelling Rules for adding final -s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Rules for adding final -s</dc:title>
  <dc:creator>Aliki beera</dc:creator>
  <cp:lastModifiedBy>Aliki beera</cp:lastModifiedBy>
  <cp:revision>1</cp:revision>
  <dcterms:created xsi:type="dcterms:W3CDTF">2021-12-05T14:33:05Z</dcterms:created>
  <dcterms:modified xsi:type="dcterms:W3CDTF">2021-12-05T14:33:35Z</dcterms:modified>
</cp:coreProperties>
</file>