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780A-5886-42B7-A210-9508B3AA5B06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38CA750-1A5F-4CEC-9BA1-AB2B033D6F2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780A-5886-42B7-A210-9508B3AA5B06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CA750-1A5F-4CEC-9BA1-AB2B033D6F2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780A-5886-42B7-A210-9508B3AA5B06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CA750-1A5F-4CEC-9BA1-AB2B033D6F2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780A-5886-42B7-A210-9508B3AA5B06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38CA750-1A5F-4CEC-9BA1-AB2B033D6F2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780A-5886-42B7-A210-9508B3AA5B06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CA750-1A5F-4CEC-9BA1-AB2B033D6F26}" type="slidenum">
              <a:rPr lang="el-GR" smtClean="0"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780A-5886-42B7-A210-9508B3AA5B06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CA750-1A5F-4CEC-9BA1-AB2B033D6F2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780A-5886-42B7-A210-9508B3AA5B06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38CA750-1A5F-4CEC-9BA1-AB2B033D6F26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780A-5886-42B7-A210-9508B3AA5B06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CA750-1A5F-4CEC-9BA1-AB2B033D6F2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780A-5886-42B7-A210-9508B3AA5B06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CA750-1A5F-4CEC-9BA1-AB2B033D6F2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780A-5886-42B7-A210-9508B3AA5B06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CA750-1A5F-4CEC-9BA1-AB2B033D6F2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780A-5886-42B7-A210-9508B3AA5B06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CA750-1A5F-4CEC-9BA1-AB2B033D6F26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23B780A-5886-42B7-A210-9508B3AA5B06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38CA750-1A5F-4CEC-9BA1-AB2B033D6F26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16632"/>
            <a:ext cx="7524328" cy="720080"/>
          </a:xfrm>
        </p:spPr>
        <p:txBody>
          <a:bodyPr>
            <a:normAutofit fontScale="90000"/>
          </a:bodyPr>
          <a:lstStyle/>
          <a:p>
            <a:r>
              <a:rPr lang="el-GR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ΛΕΙΤΟΥΡΓΙΕΣ ΑΙΜΑΤΟΣ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836712"/>
            <a:ext cx="9144000" cy="4752528"/>
          </a:xfrm>
        </p:spPr>
        <p:txBody>
          <a:bodyPr>
            <a:normAutofit fontScale="92500"/>
          </a:bodyPr>
          <a:lstStyle/>
          <a:p>
            <a:pPr>
              <a:buClr>
                <a:schemeClr val="accent1">
                  <a:lumMod val="50000"/>
                </a:schemeClr>
              </a:buClr>
              <a:buSzPct val="103000"/>
            </a:pPr>
            <a:r>
              <a:rPr lang="el-GR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Αναπνευστική </a:t>
            </a:r>
            <a:r>
              <a:rPr lang="el-GR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λειτουργία:</a:t>
            </a:r>
            <a:r>
              <a:rPr lang="el-G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Ερυθρά </a:t>
            </a:r>
            <a:r>
              <a:rPr lang="el-G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αιμοσφαίρια .Μεταφορά οξυγόνου από τους πνεύμονες στους ιστούς και διοξείδιο του άνθρακα από τους ιστούς στους πνεύμονες</a:t>
            </a:r>
            <a:r>
              <a:rPr lang="el-G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chemeClr val="accent1">
                  <a:lumMod val="50000"/>
                </a:schemeClr>
              </a:buClr>
              <a:buSzPct val="103000"/>
            </a:pPr>
            <a:r>
              <a:rPr lang="el-GR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Αμυντική </a:t>
            </a:r>
            <a:r>
              <a:rPr lang="el-GR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λειτουργία: </a:t>
            </a:r>
            <a:r>
              <a:rPr lang="el-G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Λευκά αιμοσφαίρια. Διαδικασία φαγοκυττάρωσης  και παραγόμενα </a:t>
            </a:r>
            <a:r>
              <a:rPr lang="el-G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αντισώματα.</a:t>
            </a:r>
          </a:p>
          <a:p>
            <a:pPr>
              <a:buClr>
                <a:schemeClr val="accent1">
                  <a:lumMod val="50000"/>
                </a:schemeClr>
              </a:buClr>
              <a:buSzPct val="103000"/>
            </a:pPr>
            <a:r>
              <a:rPr lang="el-GR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Λειτουργία </a:t>
            </a:r>
            <a:r>
              <a:rPr lang="el-GR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Πήξεως: </a:t>
            </a:r>
            <a:r>
              <a:rPr lang="el-G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Αιμοπετάλια και ουσίες του πλάσματος.</a:t>
            </a:r>
          </a:p>
          <a:p>
            <a:pPr>
              <a:buClr>
                <a:schemeClr val="accent1">
                  <a:lumMod val="50000"/>
                </a:schemeClr>
              </a:buClr>
              <a:buSzPct val="103000"/>
            </a:pPr>
            <a:r>
              <a:rPr lang="el-GR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Θρεπτική λειτουργία: </a:t>
            </a:r>
            <a:r>
              <a:rPr lang="el-G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Το πλάσμα μεταφέρει τις θρεπτικές ουσίες σ' όλα τα μέρη του οργανισμού. Εκεί, όπου πηγαίνει αίμα, υπάρχει και θρέψη, υπάρχει ζωή. Όταν σταματήσει η παροχή αίματος, σταματάει η θρέψη, επομένως και η ζωή</a:t>
            </a:r>
            <a:r>
              <a:rPr lang="el-GR" sz="28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01663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ΛΕΙΤΟΥΡΓΙΕΣ ΑΙΜΑΤΟΣ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6868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Clr>
                <a:schemeClr val="accent1">
                  <a:lumMod val="50000"/>
                </a:schemeClr>
              </a:buClr>
              <a:buSzPct val="104000"/>
              <a:buNone/>
            </a:pPr>
            <a:r>
              <a:rPr lang="el-GR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Μεταφορική λειτουργία: </a:t>
            </a:r>
            <a:r>
              <a:rPr lang="el-GR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Μεταφέρει χρήσιμες ουσίες ορμόνες, βιταμίνες, ένζυμα σ' όλα τα μέρη του σώματος.</a:t>
            </a:r>
          </a:p>
          <a:p>
            <a:pPr marL="0" indent="0">
              <a:buClr>
                <a:schemeClr val="accent1">
                  <a:lumMod val="50000"/>
                </a:schemeClr>
              </a:buClr>
              <a:buSzPct val="104000"/>
              <a:buNone/>
            </a:pPr>
            <a:r>
              <a:rPr lang="el-GR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Οξεοβασική ισορροπία: </a:t>
            </a:r>
            <a:r>
              <a:rPr lang="el-GR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Μεταφέρει απ' τους ιστούς νερό, άχρηστες και βλαβερές ουσίες στα διάφορα όργανα απέκκρισης .Συμβάλλει στη διατήρηση της οξεοβασικής ισορροπίας.</a:t>
            </a:r>
          </a:p>
          <a:p>
            <a:pPr marL="0" indent="0">
              <a:buClr>
                <a:schemeClr val="accent1">
                  <a:lumMod val="50000"/>
                </a:schemeClr>
              </a:buClr>
              <a:buSzPct val="104000"/>
              <a:buNone/>
            </a:pPr>
            <a:r>
              <a:rPr lang="el-GR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Θερμορρυθμιστική </a:t>
            </a:r>
            <a:r>
              <a:rPr lang="el-GR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λειτουργία: </a:t>
            </a:r>
            <a:r>
              <a:rPr lang="el-GR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Συντελεί στην κανονική κατανομή της θερμότητας στα διάφορα μέρη του σώματος με την κυκλοφορία.</a:t>
            </a:r>
            <a:endParaRPr lang="el-GR" dirty="0">
              <a:solidFill>
                <a:schemeClr val="tx1"/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036037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</TotalTime>
  <Words>154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Trek</vt:lpstr>
      <vt:lpstr>ΛΕΙΤΟΥΡΓΙΕΣ ΑΙΜΑΤΟΣ</vt:lpstr>
      <vt:lpstr>ΛΕΙΤΟΥΡΓΙΕΣ ΑΙΜΑΤΟΣ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ΛΕΙΤΟΥΡΓΙΕΣ ΑΙΜΑΤΟΣ</dc:title>
  <dc:creator>ανδρεας</dc:creator>
  <cp:lastModifiedBy>ανδρεας</cp:lastModifiedBy>
  <cp:revision>2</cp:revision>
  <dcterms:created xsi:type="dcterms:W3CDTF">2013-03-05T08:30:17Z</dcterms:created>
  <dcterms:modified xsi:type="dcterms:W3CDTF">2013-03-05T08:47:05Z</dcterms:modified>
</cp:coreProperties>
</file>