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57" r:id="rId4"/>
    <p:sldId id="26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4" r:id="rId15"/>
    <p:sldId id="285" r:id="rId16"/>
    <p:sldId id="286" r:id="rId17"/>
    <p:sldId id="287" r:id="rId18"/>
    <p:sldId id="288" r:id="rId19"/>
    <p:sldId id="272" r:id="rId20"/>
    <p:sldId id="273" r:id="rId21"/>
    <p:sldId id="271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>
      <p:cViewPr varScale="1">
        <p:scale>
          <a:sx n="86" d="100"/>
          <a:sy n="86" d="100"/>
        </p:scale>
        <p:origin x="-3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Ισοσκελές τρίγωνο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C3E9D6B-A8E8-4337-BF3E-E57A228225BF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6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84B5C3-ED65-4651-9C62-20EEB9822F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5FBB-39DF-4B39-9262-7823C10C15FA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9171-576F-455F-A975-9F41F78F30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66EE-86C3-4844-86B3-24F6250C03EF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8A11-3073-4C7C-BE3C-F134AA2631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AFB4-0E52-4923-9043-D52A7C00A0B4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8CB4-78EA-4012-8AF0-724E17EE14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 τρίγωνο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Ισοσκελές τρίγωνο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- Ευθεία γραμμή σύνδεσης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- Ευθεία γραμμή σύνδεσης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37A32-4549-4472-8A57-EF9829ACDCE0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E9F82-E097-4E94-905F-76AAF5B6FC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0BAC-3179-419B-AF4E-D2602C361C5B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01B7-962D-465A-BC62-0137705FC3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196FC-ADE2-41C3-A7B2-1B034D58460E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1AF6A3F-0BA6-4B8B-B1DE-B1C5EE07EB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255F5-E96F-4251-AF91-9FC5AE2879CD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FBC0-5D90-40F2-BAA4-1C6A6C3EA6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5D9E-DA49-4F90-866F-591A12A2C7AF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E3867-1DE2-46C9-9644-0CF31A19FC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CA62D53-77F4-4E9C-AB5C-CA99F6582427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3C66F69-6BEA-4403-A4B1-39F5C07E6C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43CC8A8-4A0D-4C2D-A03B-2ECD1CAC2886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4B6E55BA-14F9-47A5-BC5A-34AF712027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0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522878-CCC3-4D51-9A4A-F35E76E0479B}" type="datetimeFigureOut">
              <a:rPr lang="el-GR"/>
              <a:pPr>
                <a:defRPr/>
              </a:pPr>
              <a:t>16/12/2012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E349CF6-E107-4F4B-BA5A-01059DE7B3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7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ransition>
    <p:fade thruBlk="1"/>
  </p:transition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ΑΙΜΑΤΟΛΟΓΙΑ ΑΙΜΟΔΟΣΙΑ Ι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4" name="2 - Υπότιτλος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el-GR" smtClean="0"/>
              <a:t>Β ΤΑΞΗΣ 1ουΚύκλου</a:t>
            </a:r>
          </a:p>
          <a:p>
            <a:endParaRPr lang="el-GR" smtClean="0"/>
          </a:p>
        </p:txBody>
      </p:sp>
      <p:pic>
        <p:nvPicPr>
          <p:cNvPr id="13315" name="4 - Θέση περιεχομένου" descr="0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3213100"/>
            <a:ext cx="2160588" cy="297973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ΑΙΜΟΠΕΤΑΛΙΑ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Είναι τα πιο μικρά από τα έμμορφα συστατικά αλλά ο ρόλος τους είναι πολύ σημαντικός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Έχετε αναρωτηθεί ποτέ πώς σταματά η ροή του αίματος όταν χτυπήσουμε κάπου;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Μαζεύονται μεγάλες ομάδες αιμοπεταλίων στην περιοχή της πληγής και απελευθερώνουν μία ουσία για να κολλήσουν μεταξύ τους και να σταματήσει το αίμα.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572000" y="3789363"/>
            <a:ext cx="287338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2532" name="Picture 2" descr="http://x.pstatic.gr/news/n/49/9267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60350"/>
            <a:ext cx="1905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ΑΝΑΚΕΦΑΛΑΙΩΣΗ</a:t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ΤΟ ΑΙΜΑ ΕΊΝΑΙ: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l-GR" smtClean="0"/>
          </a:p>
          <a:p>
            <a:r>
              <a:rPr lang="el-GR" smtClean="0"/>
              <a:t>ΥΓΡΟ ΖΩΗΣ:ΜΕΤΑΦΕΡΕΙ ΤΟ ΟΞΥΓΟΝΟ ΑΠΌ ΤΟΥΣ ΠΝΕΥΜΟΝΕΣ        ΙΣΤΟΥΣ</a:t>
            </a:r>
          </a:p>
          <a:p>
            <a:r>
              <a:rPr lang="el-GR" smtClean="0"/>
              <a:t>ΚΑΙ ΤΟ ΔΙΟΞΕΙΔΙΟ ΤΟΥ ΑΝΘΡΑΚΑ ΑΠΌ ΤΟΥΣ ΙΣΤΟΥΣ           ΠΝΕΥΜΟΝΕΣ</a:t>
            </a:r>
          </a:p>
          <a:p>
            <a:endParaRPr lang="el-GR" smtClean="0"/>
          </a:p>
        </p:txBody>
      </p:sp>
      <p:sp>
        <p:nvSpPr>
          <p:cNvPr id="4" name="3 - Δεξιό βέλος"/>
          <p:cNvSpPr/>
          <p:nvPr/>
        </p:nvSpPr>
        <p:spPr>
          <a:xfrm>
            <a:off x="5435600" y="2852738"/>
            <a:ext cx="7207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3492500" y="3860800"/>
            <a:ext cx="719138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ΥΓΡΟ  ΑΝΑΠΤΥΞΗΣ</a:t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ΤΑ ΚΥΤΤΑΡΑ ΑΠΑΙΤΟΥΝ ΕΝΕΡΓΕΙΑ ΤΗΝ ΟΠΟΙΑ ΠΑΙΡΝΟΥΝ ΑΠΌ ΤΙΣ ΘΡΕΠΤΙΚΕΣ ΟΥΣΙΕΣ  ΟΠΟΥ ΜΕΤΑΦΕΡΟΝΑΤΙ ΜΕ ΤΟ ΑΙΜΑ.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ΥΓΡΟ ΥΓΕΙΑΣ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ΠΕΡΙΕΧΕΙ ΤΑ ΛΕΥΚΑ ΑΙΜΟΣΦΑΙΡΙΑ ΟΠΟΥ ΕΊΝΑΙ  ΚΥΡΙΟΣ 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ΦΡΟΥΡΟΣ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ΠΟΛΕΜΙΣΤΗΣ</a:t>
            </a:r>
            <a:r>
              <a:rPr lang="el-GR" dirty="0" smtClean="0"/>
              <a:t> ΤΟΥ ΑΙΜΑΤΟΣ.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ΠΟΣΑ ΛΙΤΡΑ ΑΙΜΑΤΟΣ  ΕΧΟΥΜΕ  ΣΤΟ ΣΩΜΑ ΜΑΣ;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        15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        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        10   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         5                                                          </a:t>
            </a:r>
          </a:p>
        </p:txBody>
      </p:sp>
      <p:sp>
        <p:nvSpPr>
          <p:cNvPr id="26627" name="AutoShape 6" descr="data:image/jpeg;base64,/9j/4AAQSkZJRgABAQAAAQABAAD/2wCEAAkGBggGBQkIBwgKCQkKDRYODQwMDRoTFBAWHxwhIB8cHh4jJzIqIyUvJR4eKzssLzNBODg4ISo9QTwvQTI3ODUBCQoKDQsNGQ4OGTUkHiQ1NTU1NTU1NTU1NTU1NCkrNTU1NTU0KjU1NTU1KTQ1NTU2LDQ2NTUpNSk1NDY1NTU1Nf/AABEIACIAIgMBIgACEQEDEQH/xAAZAAACAwEAAAAAAAAAAAAAAAAABgQFBwH/xAAwEAABAwMBBgMHBQAAAAAAAAABAgMEAAURBiExQVFhkRITIxQiMkJxgbEHYqHB8P/EABgBAAMBAQAAAAAAAAAAAAAAAAEFBgID/8QAIBEAAQUBAAEFAAAAAAAAAAAAAQACAwQRIUExUaHh8f/aAAwDAQACEQMRAD8A1jUeo2bDGGwOSXB6bef5PSs/m6iuFwcKn5TmD8iFeFI+wqPqK5LueopTm1XqltsDb7oOB/utVhdwSDsIqetWHyuIB4pW5akmeQDjVbR7xNiLCmJbyCOSzjtTxpnVariW41wSlt9wHyljYHcdOf5waTNP2UXBt2fOJatsUFTq+K8fKmq6Xd1ybkZTfolKh5SUbmwPhA+lCGSSDHbw+EK8stYB+8Pj3W1UVBgXRmXbo8hSkpLzSVkcsgGu1QBwI1VIc0jdWMX5py3ahmx15Spt9WPpnIPbBp10pdrZq6P7Be4zLs9tPuuKGFOpH7htyOPfnUvX2il31An24D21tPhU2TjzUjd9xWUlcu03AeIOxZTCgQFApUgilBa6vIdGgpE5jqsp0a0/Kfv1CvbMRDOn7cEtsMAF4I3Z4J/s9SKRw8ScDaaivS3Zkpbzq1OPOqKlKO9Siaf9B6DkrltXO8NFlpo+JlhYwpauBI4AcuP55lrrEnPwLkWPtS8H0E72qypYtENp4qDiGEJWOoSM12reinQY0DFQCNoGYio0y3Q7ggJmxGJIG4PNJXjuKKK2Rq2Rvqo1ps9uhsodiwIrDhHxtspSe4FWVFFAAAcQaABxFFFFFaX/2Q=="/>
          <p:cNvSpPr>
            <a:spLocks noChangeAspect="1" noChangeArrowheads="1"/>
          </p:cNvSpPr>
          <p:nvPr/>
        </p:nvSpPr>
        <p:spPr bwMode="auto">
          <a:xfrm>
            <a:off x="63500" y="-165100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6628" name="AutoShape 8" descr="data:image/jpeg;base64,/9j/4AAQSkZJRgABAQAAAQABAAD/2wCEAAkGBggGBQkIBwgKCQkKDRYODQwMDRoTFBAWHxwhIB8cHh4jJzIqIyUvJR4eKzssLzNBODg4ISo9QTwvQTI3ODUBCQoKDQsNGQ4OGTUkHiQ1NTU1NTU1NTU1NTU1NCkrNTU1NTU0KjU1NTU1KTQ1NTU2LDQ2NTUpNSk1NDY1NTU1Nf/AABEIACIAIgMBIgACEQEDEQH/xAAZAAACAwEAAAAAAAAAAAAAAAAABgQFBwH/xAAwEAABAwMBBgMHBQAAAAAAAAABAgMEAAURBiExQVFhkRITIxQiMkJxgbEHYqHB8P/EABgBAAMBAQAAAAAAAAAAAAAAAAEFBgID/8QAIBEAAQUBAAEFAAAAAAAAAAAAAQACAwQRIUExUaHh8f/aAAwDAQACEQMRAD8A1jUeo2bDGGwOSXB6bef5PSs/m6iuFwcKn5TmD8iFeFI+wqPqK5LueopTm1XqltsDb7oOB/utVhdwSDsIqetWHyuIB4pW5akmeQDjVbR7xNiLCmJbyCOSzjtTxpnVariW41wSlt9wHyljYHcdOf5waTNP2UXBt2fOJatsUFTq+K8fKmq6Xd1ybkZTfolKh5SUbmwPhA+lCGSSDHbw+EK8stYB+8Pj3W1UVBgXRmXbo8hSkpLzSVkcsgGu1QBwI1VIc0jdWMX5py3ahmx15Spt9WPpnIPbBp10pdrZq6P7Be4zLs9tPuuKGFOpH7htyOPfnUvX2il31An24D21tPhU2TjzUjd9xWUlcu03AeIOxZTCgQFApUgilBa6vIdGgpE5jqsp0a0/Kfv1CvbMRDOn7cEtsMAF4I3Z4J/s9SKRw8ScDaaivS3Zkpbzq1OPOqKlKO9Siaf9B6DkrltXO8NFlpo+JlhYwpauBI4AcuP55lrrEnPwLkWPtS8H0E72qypYtENp4qDiGEJWOoSM12reinQY0DFQCNoGYio0y3Q7ggJmxGJIG4PNJXjuKKK2Rq2Rvqo1ps9uhsodiwIrDhHxtspSe4FWVFFAAAcQaABxFFFFFaX/2Q=="/>
          <p:cNvSpPr>
            <a:spLocks noChangeAspect="1" noChangeArrowheads="1"/>
          </p:cNvSpPr>
          <p:nvPr/>
        </p:nvSpPr>
        <p:spPr bwMode="auto">
          <a:xfrm>
            <a:off x="63500" y="-165100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6629" name="AutoShape 10" descr="data:image/jpeg;base64,/9j/4AAQSkZJRgABAQAAAQABAAD/2wCEAAkGBggGBQkIBwgKCQkKDRYODQwMDRoTFBAWHxwhIB8cHh4jJzIqIyUvJR4eKzssLzNBODg4ISo9QTwvQTI3ODUBCQoKDQsNGQ4OGTUkHiQ1NTU1NTU1NTU1NTU1NCkrNTU1NTU0KjU1NTU1KTQ1NTU2LDQ2NTUpNSk1NDY1NTU1Nf/AABEIACIAIgMBIgACEQEDEQH/xAAZAAACAwEAAAAAAAAAAAAAAAAABgQFBwH/xAAwEAABAwMBBgMHBQAAAAAAAAABAgMEAAURBiExQVFhkRITIxQiMkJxgbEHYqHB8P/EABgBAAMBAQAAAAAAAAAAAAAAAAEFBgID/8QAIBEAAQUBAAEFAAAAAAAAAAAAAQACAwQRIUExUaHh8f/aAAwDAQACEQMRAD8A1jUeo2bDGGwOSXB6bef5PSs/m6iuFwcKn5TmD8iFeFI+wqPqK5LueopTm1XqltsDb7oOB/utVhdwSDsIqetWHyuIB4pW5akmeQDjVbR7xNiLCmJbyCOSzjtTxpnVariW41wSlt9wHyljYHcdOf5waTNP2UXBt2fOJatsUFTq+K8fKmq6Xd1ybkZTfolKh5SUbmwPhA+lCGSSDHbw+EK8stYB+8Pj3W1UVBgXRmXbo8hSkpLzSVkcsgGu1QBwI1VIc0jdWMX5py3ahmx15Spt9WPpnIPbBp10pdrZq6P7Be4zLs9tPuuKGFOpH7htyOPfnUvX2il31An24D21tPhU2TjzUjd9xWUlcu03AeIOxZTCgQFApUgilBa6vIdGgpE5jqsp0a0/Kfv1CvbMRDOn7cEtsMAF4I3Z4J/s9SKRw8ScDaaivS3Zkpbzq1OPOqKlKO9Siaf9B6DkrltXO8NFlpo+JlhYwpauBI4AcuP55lrrEnPwLkWPtS8H0E72qypYtENp4qDiGEJWOoSM12reinQY0DFQCNoGYio0y3Q7ggJmxGJIG4PNJXjuKKK2Rq2Rvqo1ps9uhsodiwIrDhHxtspSe4FWVFFAAAcQaABxFFFFFaX/2Q=="/>
          <p:cNvSpPr>
            <a:spLocks noChangeAspect="1" noChangeArrowheads="1"/>
          </p:cNvSpPr>
          <p:nvPr/>
        </p:nvSpPr>
        <p:spPr bwMode="auto">
          <a:xfrm>
            <a:off x="63500" y="-165100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pic>
        <p:nvPicPr>
          <p:cNvPr id="1036" name="Picture 12" descr="http://t0.gstatic.com/images?q=tbn:ANd9GcQJsciLm4xDmOfopPKl2jBuku15c4UofS2tuBpr6-rAML9Qgren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941888"/>
            <a:ext cx="6477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14" descr="http://tortoisesvn.googlecode.com/svn-history/r11713/trunk/src/Resources/Icons/XPStyle/DeletedIcon.ico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6632" name="AutoShape 16" descr="http://tortoisesvn.googlecode.com/svn-history/r11713/trunk/src/Resources/Icons/XPStyle/DeletedIcon.ico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pic>
        <p:nvPicPr>
          <p:cNvPr id="1042" name="Picture 18" descr="http://t1.gstatic.com/images?q=tbn:ANd9GcTGo0x_OM5KDjutRvH2ska22I-qD_DuLpcunt3jN0GwO_LSHPO-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924175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8" descr="http://t1.gstatic.com/images?q=tbn:ANd9GcTGo0x_OM5KDjutRvH2ska22I-qD_DuLpcunt3jN0GwO_LSHPO-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393382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ΠΟΙΑ ΣΥΣΤΑΤΙΚΑ  ΤΟΥ ΑΙΜΑΤΟΣ ΜΕΤΑΦΕΡΕΙ ΤΟ ΠΛΑΣΜΑ;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 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ΛΕΥΚΑ ΑΙΜΟΣΦΑΙΡΙΑ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     ΕΡΥΘΡΑ ΑΙΜΟΣΦΑΙΡΙΑ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     ΑΙΜΟΠΕΤΑΛΙΑ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ΠΟΣΟ ΖΟΥΝ ΤΑ ΕΡΥΘΡΑ ΑΙΜΟΣΦΑΙΡΙΑ;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2 ΜΗΝΕΣ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4 ΜΗΝΕΣ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6 ΜΗΝΕΣ</a:t>
            </a:r>
          </a:p>
        </p:txBody>
      </p:sp>
      <p:pic>
        <p:nvPicPr>
          <p:cNvPr id="4" name="Picture 18" descr="http://t1.gstatic.com/images?q=tbn:ANd9GcTGo0x_OM5KDjutRvH2ska22I-qD_DuLpcunt3jN0GwO_LSHPO-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924175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http://t1.gstatic.com/images?q=tbn:ANd9GcTGo0x_OM5KDjutRvH2ska22I-qD_DuLpcunt3jN0GwO_LSHPO-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5084763"/>
            <a:ext cx="6477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http://t0.gstatic.com/images?q=tbn:ANd9GcQJsciLm4xDmOfopPKl2jBuku15c4UofS2tuBpr6-rAML9Qgren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933825"/>
            <a:ext cx="6477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ΤΙ ΠΑΡΑΓΟΥΝ  ΤΑ ΛΕΥΚΑ ΑΙΜΟΣΦΑΙΡΙΑ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   ΑΝΤΙΣΩΜΑΤΑ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ΚΑΤΑΠΟΛΕΜΟΥΝ  ΤΑ ΜΚΡΟΒΙΑ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851275" y="2492375"/>
            <a:ext cx="5048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924300" y="4868863"/>
            <a:ext cx="50323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22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ΣΕ ΤΙ ΧΡΗΣΙΜΕΥΟΥΝ ΤΑ ΑΙΜΟΠΕΤΑΛΙΑ;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ΜΕΤΑΦΟΡΑ ΟΞΥΓΟΝΟΥ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ΠΗΞΗ ΤΟΥ ΑΙΜΑΤΟΣ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ΣΤΗΝ ΑΝΑΠΝΟΗ</a:t>
            </a:r>
          </a:p>
        </p:txBody>
      </p:sp>
      <p:pic>
        <p:nvPicPr>
          <p:cNvPr id="4" name="Picture 18" descr="http://t1.gstatic.com/images?q=tbn:ANd9GcTGo0x_OM5KDjutRvH2ska22I-qD_DuLpcunt3jN0GwO_LSHPO-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9972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http://t1.gstatic.com/images?q=tbn:ANd9GcTGo0x_OM5KDjutRvH2ska22I-qD_DuLpcunt3jN0GwO_LSHPO-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01332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http://t0.gstatic.com/images?q=tbn:ANd9GcQJsciLm4xDmOfopPKl2jBuku15c4UofS2tuBpr6-rAML9Qgren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933825"/>
            <a:ext cx="6477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6" name="9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ΤΟ ΑΙΜΑ ΑΠΟΤΕΛΕΙ ΤΟ ΣΠΟΥΔΑΙΟΤΕΡΟ ΒΙΟΛΟΓΙΚΟ ΥΓΡΟ ΤΟΥ ΟΡΓΑΝΙΣΜΟΥ ΚΑΙ ΧΑΡΑΚΤΗΡΙΖΕΤΑΙ ΩΣ ΘΑΥΜΑΣΤΟΣ ‘ΠΟΤΑΜΟΣ  ΖΩΗΣ’</a:t>
            </a:r>
          </a:p>
          <a:p>
            <a:r>
              <a:rPr lang="el-GR" smtClean="0"/>
              <a:t>Η ΠΡΩΤΗ ΜΕΤΑΓΓΙΣΗ ΕΓΙΝΕ  ΤΟ 1492</a:t>
            </a:r>
          </a:p>
        </p:txBody>
      </p:sp>
      <p:pic>
        <p:nvPicPr>
          <p:cNvPr id="31747" name="Picture 1" descr="C:\Users\ΛΕΤΑ\Pictures\img127-nol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652963"/>
            <a:ext cx="24479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ΣΤΟΧΟΙ ΕΚΠΑΙΔΕΥΤΙΚΗΣ ΕΝΟΤΗΤΑΣ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ΟΙ ΜΑΘΗΤΕΣ ΘΑ ΠΡΕΠΕΙ ΝΑ:</a:t>
            </a:r>
          </a:p>
          <a:p>
            <a:r>
              <a:rPr lang="el-GR" smtClean="0"/>
              <a:t>ΓΝΩΡΙΣΟΥΝ ΤΟ ΡΟΛΟ ΤΟΥ ΑΙΜΑΤΟΣ</a:t>
            </a:r>
          </a:p>
          <a:p>
            <a:r>
              <a:rPr lang="el-GR" smtClean="0"/>
              <a:t>ΚΑΤΑΝΟΗΣΟΥΝ ΠΟΙΕΣ ΛΕΙΤΟΥΡΓΙΕΣ ΕΠΙΤΕΛΕΙ ΤΟ ΑΙΜΑ</a:t>
            </a:r>
          </a:p>
          <a:p>
            <a:r>
              <a:rPr lang="el-GR" smtClean="0"/>
              <a:t>ΑΠΌ ΠΟΙΑ ΣΥΣΤΑΤΙΚΑ ΑΠΟΤΕΛΕΙΤΑΙ</a:t>
            </a:r>
          </a:p>
          <a:p>
            <a:r>
              <a:rPr lang="el-GR" smtClean="0"/>
              <a:t>ΓΝΩΡΙΣΟΥΝ ΤΗΝ ΣΗΜΑΣΙΑ ΤΗΣ ΠΡΟΣΦΟΡΑΣ  ΤΟΥ ΑΙΜΑΤΟΣ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el-GR" smtClean="0"/>
              <a:t>Η ΔΙΑΘΕΣΗ ΤΟΥ ΑΙΜΑΤΟΣ ΓΙΝΕΤΑΙ ΜΟΝΟ ΜΕ  ΔΩΡΕΑ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ΚΥΡΙΑ ΠΗΓΗ ΕΊΝΑΙ Ο ΕΘΕΛΟΝΤΗΣ ΑΙΜΟΔΟΤΗΣ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Ο ΕΘΕΛΟΝΤΙΣΜΟΣ ΕΊΝΑΙ ΜΙΑ ΣΠΟΥΔΑΙΑ ΑΡΕΤΗ</a:t>
            </a:r>
          </a:p>
        </p:txBody>
      </p:sp>
      <p:pic>
        <p:nvPicPr>
          <p:cNvPr id="32771" name="5 - Θέση περιεχομένου" descr="1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916113"/>
            <a:ext cx="2085975" cy="1905000"/>
          </a:xfrm>
        </p:spPr>
      </p:pic>
      <p:pic>
        <p:nvPicPr>
          <p:cNvPr id="32772" name="Picture 1" descr="C:\Users\ΛΕΤΑ\Pictures\imagesCA7OCCD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508500"/>
            <a:ext cx="24669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ΒΙΒΛΙΟΓΡΑΦΙΑ</a:t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4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ΦΕΡΤΑΚΗΣ ΑΡ.:ΑΙΜΑΤΟΛΟΓΙΑ ΑΘΗΝΑ 1955</a:t>
            </a:r>
          </a:p>
          <a:p>
            <a:r>
              <a:rPr lang="el-GR" smtClean="0"/>
              <a:t>ΥΠΟΥΡΓΕΙΟ ΥΓΕΙΑΣ ΚΑΙ ΠΡΟΝΟΙΑΣ         ’ΤΟ ΑΙΜΑ’</a:t>
            </a:r>
          </a:p>
          <a:p>
            <a:r>
              <a:rPr lang="el-GR" smtClean="0"/>
              <a:t>ΣΠΙΝΟΣ ΘΑ.:ΑΙΜΟΔΟΣΙΑ ΙΙ</a:t>
            </a:r>
          </a:p>
          <a:p>
            <a:r>
              <a:rPr lang="el-GR" smtClean="0"/>
              <a:t>ΠΑΥΛΑΤΟΥ Μ.:ΑΝΟΣΟΛΟΓΙΑ ΑΘΗΝΑ 1977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ΤΙ ΕΊΝΑΙ ΤΟ ΑΙΜΑ</a:t>
            </a:r>
          </a:p>
          <a:p>
            <a:r>
              <a:rPr lang="el-GR" smtClean="0"/>
              <a:t>ΤΙ ΕΊΝΑΙ ΤΟ ΠΛΑΣΜΑ</a:t>
            </a:r>
          </a:p>
          <a:p>
            <a:r>
              <a:rPr lang="el-GR" smtClean="0"/>
              <a:t>ΑΙΜΟΣΦΑΙΡΙΑ</a:t>
            </a:r>
          </a:p>
          <a:p>
            <a:r>
              <a:rPr lang="el-GR" smtClean="0"/>
              <a:t>ΑΙΜΟΠΕΤΑΛΙΑ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ΑΙΜΑ</a:t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ΟΡΙΣΜΟΣ</a:t>
            </a:r>
            <a:b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mtClean="0"/>
              <a:t>Τι ξέρετε για αυτό;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Ότι χωρίς τα 5 λίτρα αυτού δεν μπορούμε να ζήσουμε..σωστά;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Γιατί όμως;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Το αίμα ονομάζεται και υγρό της ζωής αφού εκτελεί κάποιες λειτουργίες σημαντικές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</p:txBody>
      </p:sp>
      <p:pic>
        <p:nvPicPr>
          <p:cNvPr id="5" name="4 - Θέση περιεχομένου" descr="3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86425" y="2817813"/>
            <a:ext cx="1962150" cy="233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ΠΛΑΣΜΑ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Το αίμα αποτελείται κατά 55% από ένα κιτρινωπό υγρό το πλάσμα όπου με την σειρά του αποτελείται κατά 90% από νερό.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Τι κάνει το πλάσμα;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Είναι το λεωφορείο με το οποίο ταξιδεύουν τα συστατικά του αίματος στο κυκλοφορικό σύστημα όπως τα ερυθρά και λευκά  αιμοσφαίρια και τα αιμοπετάλια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</p:txBody>
      </p:sp>
      <p:pic>
        <p:nvPicPr>
          <p:cNvPr id="17411" name="Picture 1" descr="C:\Users\ΛΕΤΑ\Pictures\45497505_c0013438-frozen_blood_plasma-spl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60350"/>
            <a:ext cx="21526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6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Τα συστατικά αυτά παράγονται στο μυελό των οστών(βρίσκεται στο εσωτερικό των κοκάλων μας)και ιδιαίτερα της σπονδυλικής στήλης,των πλευρών,της λεκάνης,του στέρνου και του κρανίου μας.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ΕΡΥΘΡΑ ΑΙΜΟΣΦΑΙΡΙΑ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l-GR" smtClean="0"/>
              <a:t>Είναι κύτταρα που μοιάζουν με 2 βαθουλωτούς δίσκους κολλημένους μεταξύ τους και ζούν περίπου 4 μήνες.</a:t>
            </a:r>
          </a:p>
          <a:p>
            <a:r>
              <a:rPr lang="el-GR" smtClean="0"/>
              <a:t>Παράγουν την αιμοσφαιρίνη η οποία με την βοήθεια του σιδήρου μπορεί να συλλάβει το οξυγόνο από τους πνεύμονες και να το μεταφέρει στους ιστούς και στα όργανα του σώματος.</a:t>
            </a:r>
          </a:p>
        </p:txBody>
      </p:sp>
      <p:pic>
        <p:nvPicPr>
          <p:cNvPr id="19459" name="Picture 2" descr="http://t2.gstatic.com/images?q=tbn:ANd9GcS5mw8It2jJL8jj72QwoLHi6I0wft1ZQ7Y5fo8XFmNVfdj5X-ec3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33375"/>
            <a:ext cx="15017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el-G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Εκεί ανταλλάσει το οξυγόνο με το διοξείδιο του άνθρακα προς τους πνεύμονες από όπου αποβάλλεται με την αναπνοή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ΟΞΥΓΟΝΟ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rgbClr val="00B050"/>
                </a:solidFill>
              </a:rPr>
              <a:t>                                   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                                 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                             ΠΝΕΥΜΟΝΕΣ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                                                         ΑΝΑΠΝΟΗ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ΔΙΟΞΕΙΔΙΟ ΤΟΥ                       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ΑΝΘΡΑΚΑ                         </a:t>
            </a:r>
            <a:endParaRPr lang="el-GR" dirty="0"/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1116013" y="4221163"/>
            <a:ext cx="719137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3" name="12 - Καμπύλο βέλος προς τα επάνω"/>
          <p:cNvSpPr/>
          <p:nvPr/>
        </p:nvSpPr>
        <p:spPr>
          <a:xfrm>
            <a:off x="3132138" y="5732463"/>
            <a:ext cx="1584325" cy="8651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13 - Καμπύλο βέλος προς τα κάτω"/>
          <p:cNvSpPr/>
          <p:nvPr/>
        </p:nvSpPr>
        <p:spPr>
          <a:xfrm>
            <a:off x="5508625" y="3716338"/>
            <a:ext cx="1439863" cy="7921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ΛΕΥΚΑ ΑΙΜΟΣΦΑΙΡΙΑ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mtClean="0"/>
              <a:t>Έίναι πολύ λίγα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Έχουν σκοπό την άμυνα του οργανισμού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Παράγουν αντισώματα τα οποία καταπολεμούν τα μικρόβια που προκαλούν μολύνσεις.</a:t>
            </a:r>
          </a:p>
        </p:txBody>
      </p:sp>
      <p:pic>
        <p:nvPicPr>
          <p:cNvPr id="21507" name="Picture 2" descr="http://t0.gstatic.com/images?q=tbn:ANd9GcRSEmrA4cBgPL7xieHNKHWRW48bMDLxOUF8vQxwIqWdp9gIfD5-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508500"/>
            <a:ext cx="316865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374</TotalTime>
  <Words>438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8</vt:i4>
      </vt:variant>
      <vt:variant>
        <vt:lpstr>Τίτλοι διαφανειών</vt:lpstr>
      </vt:variant>
      <vt:variant>
        <vt:i4>21</vt:i4>
      </vt:variant>
    </vt:vector>
  </HeadingPairs>
  <TitlesOfParts>
    <vt:vector size="34" baseType="lpstr">
      <vt:lpstr>Century Gothic</vt:lpstr>
      <vt:lpstr>Arial</vt:lpstr>
      <vt:lpstr>Wingdings 2</vt:lpstr>
      <vt:lpstr>Verdana</vt:lpstr>
      <vt:lpstr>Calibri</vt:lpstr>
      <vt:lpstr>Ζωντάνια</vt:lpstr>
      <vt:lpstr>Ζωντάνια</vt:lpstr>
      <vt:lpstr>Ζωντάνια</vt:lpstr>
      <vt:lpstr>Ζωντάνια</vt:lpstr>
      <vt:lpstr>Ζωντάνια</vt:lpstr>
      <vt:lpstr>Ζωντάνια</vt:lpstr>
      <vt:lpstr>Ζωντάνια</vt:lpstr>
      <vt:lpstr>Ζωντάνια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ΑΙΜΑΤΟΛΟΓΙΑ ΑΙΜΟΔΟΣΙΑ Ι</dc:title>
  <dc:creator>ΛΕΤΑ</dc:creator>
  <cp:lastModifiedBy>BIOLETA</cp:lastModifiedBy>
  <cp:revision>41</cp:revision>
  <dcterms:created xsi:type="dcterms:W3CDTF">2012-11-23T15:00:56Z</dcterms:created>
  <dcterms:modified xsi:type="dcterms:W3CDTF">2012-12-16T13:24:24Z</dcterms:modified>
</cp:coreProperties>
</file>