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3AC35-EF93-4FAA-AAAD-E174F6BAB571}" v="2" dt="2024-11-25T22:25:55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5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45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1076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107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9220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080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4666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736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11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69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15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03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670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431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28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902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767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3EDD342-27B5-4FA6-8DA9-089243049AE2}" type="datetimeFigureOut">
              <a:rPr lang="el-GR" smtClean="0"/>
              <a:t>26/11/2024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06973AB-0AC4-47F1-B55C-F4991373E5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56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D17A75-2AA4-7D2B-BD82-BF65F0AB53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i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Finance</a:t>
            </a:r>
            <a:endParaRPr lang="el-GR" sz="9600" i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3C6F560-1A8B-266D-47A1-92E62DA72F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Office supplies</a:t>
            </a:r>
            <a:endParaRPr lang="el-GR" sz="6000" dirty="0"/>
          </a:p>
        </p:txBody>
      </p:sp>
    </p:spTree>
    <p:extLst>
      <p:ext uri="{BB962C8B-B14F-4D97-AF65-F5344CB8AC3E}">
        <p14:creationId xmlns:p14="http://schemas.microsoft.com/office/powerpoint/2010/main" val="64426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50B70E-6AE5-B870-53F8-E92C40375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C46510-AAC2-BFCB-673A-999CAE09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Learning about office supplies</a:t>
            </a:r>
          </a:p>
          <a:p>
            <a:r>
              <a:rPr lang="en-US" sz="2000" b="1" dirty="0"/>
              <a:t>Describing a location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351787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D13EE1-2B94-B440-D031-2F9D53F2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Subject-specific Vocabulary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3FE901-A787-F9C7-4163-56910F852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Office Supplies :</a:t>
            </a:r>
          </a:p>
          <a:p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i="1" dirty="0">
                <a:latin typeface="Comic Sans MS" panose="030F0702030302020204" pitchFamily="66" charset="0"/>
              </a:rPr>
              <a:t>Pen, pencil, legal pad, envelope, marker,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i="1" dirty="0">
                <a:latin typeface="Comic Sans MS" panose="030F0702030302020204" pitchFamily="66" charset="0"/>
              </a:rPr>
              <a:t>highlighter, binder, stapler, staples, tape</a:t>
            </a:r>
            <a:endParaRPr lang="el-GR" sz="20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09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392655-B1D8-C241-94F8-CC56D198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English Vocabulary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6F8A24-5C9A-50EA-DE38-DE1B86A76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Nouns / Phrases</a:t>
            </a:r>
          </a:p>
          <a:p>
            <a:pPr marL="0" indent="0">
              <a:buNone/>
            </a:pPr>
            <a:r>
              <a:rPr lang="en-US" dirty="0"/>
              <a:t>Quantity, item, shelf, manager, permission, signature</a:t>
            </a:r>
          </a:p>
          <a:p>
            <a:r>
              <a:rPr lang="en-US" b="1" dirty="0"/>
              <a:t>Adverbs</a:t>
            </a:r>
          </a:p>
          <a:p>
            <a:pPr marL="0" indent="0">
              <a:buNone/>
            </a:pPr>
            <a:r>
              <a:rPr lang="en-US" dirty="0"/>
              <a:t>Back up, here</a:t>
            </a:r>
          </a:p>
          <a:p>
            <a:r>
              <a:rPr lang="en-US" b="1" dirty="0"/>
              <a:t>Adjectives</a:t>
            </a:r>
          </a:p>
          <a:p>
            <a:pPr marL="0" indent="0">
              <a:buNone/>
            </a:pPr>
            <a:r>
              <a:rPr lang="en-US" dirty="0"/>
              <a:t>Common, extra, easy</a:t>
            </a:r>
          </a:p>
          <a:p>
            <a:r>
              <a:rPr lang="en-US" b="1" dirty="0"/>
              <a:t>Verbs</a:t>
            </a:r>
          </a:p>
          <a:p>
            <a:pPr marL="0" indent="0">
              <a:buNone/>
            </a:pPr>
            <a:r>
              <a:rPr lang="en-US" dirty="0"/>
              <a:t>Check out, notify, take, fill out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607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1C551A-A6EA-B7B2-69AE-F10FB04C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0DD8F4-4EF4-6D9A-5019-FECF0955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Do you know where….?</a:t>
            </a:r>
          </a:p>
          <a:p>
            <a:endParaRPr lang="en-US" sz="2000" b="1" dirty="0"/>
          </a:p>
          <a:p>
            <a:r>
              <a:rPr lang="en-US" sz="2000" b="1" dirty="0"/>
              <a:t>They’re back in……</a:t>
            </a:r>
          </a:p>
          <a:p>
            <a:endParaRPr lang="en-US" sz="2000" b="1" dirty="0"/>
          </a:p>
          <a:p>
            <a:r>
              <a:rPr lang="en-US" sz="2000" b="1" dirty="0"/>
              <a:t>You just have to…..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4158806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90</Words>
  <Application>Microsoft Office PowerPoint</Application>
  <PresentationFormat>Ευρεία οθόνη</PresentationFormat>
  <Paragraphs>25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Century Gothic</vt:lpstr>
      <vt:lpstr>Comic Sans MS</vt:lpstr>
      <vt:lpstr>Wingdings 3</vt:lpstr>
      <vt:lpstr>Αίθουσα συσκέψεων "Ιόν"</vt:lpstr>
      <vt:lpstr>Finance</vt:lpstr>
      <vt:lpstr>Objectives :</vt:lpstr>
      <vt:lpstr>Subject-specific Vocabulary</vt:lpstr>
      <vt:lpstr>General English Vocabulary</vt:lpstr>
      <vt:lpstr>Language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ΜΑΡΙΑ ΚΑΡΠΟΝΤΙΝΗ</dc:creator>
  <cp:lastModifiedBy>ΜΑΡΙΑ ΚΑΡΠΟΝΤΙΝΗ</cp:lastModifiedBy>
  <cp:revision>1</cp:revision>
  <dcterms:created xsi:type="dcterms:W3CDTF">2024-11-25T22:21:29Z</dcterms:created>
  <dcterms:modified xsi:type="dcterms:W3CDTF">2024-11-25T22:36:31Z</dcterms:modified>
</cp:coreProperties>
</file>