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95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0962CB5A-1A0E-2B21-6211-B7D6D145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A559664-5120-AB7B-95F6-37501345A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52" y="752136"/>
            <a:ext cx="3698627" cy="3638795"/>
          </a:xfrm>
        </p:spPr>
        <p:txBody>
          <a:bodyPr anchor="t">
            <a:normAutofit/>
          </a:bodyPr>
          <a:lstStyle/>
          <a:p>
            <a:r>
              <a:rPr lang="en-US" sz="4000" dirty="0"/>
              <a:t>Welcome Everyone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4C94D4B-2E88-0A95-68EA-01BC1B390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52" y="4676011"/>
            <a:ext cx="3698627" cy="1343789"/>
          </a:xfrm>
        </p:spPr>
        <p:txBody>
          <a:bodyPr anchor="b"/>
          <a:lstStyle/>
          <a:p>
            <a:r>
              <a:rPr lang="en-US" dirty="0"/>
              <a:t>To our first online meeting </a:t>
            </a:r>
          </a:p>
        </p:txBody>
      </p:sp>
      <p:sp>
        <p:nvSpPr>
          <p:cNvPr id="18" name="Date Placeholder 9">
            <a:extLst>
              <a:ext uri="{FF2B5EF4-FFF2-40B4-BE49-F238E27FC236}">
                <a16:creationId xmlns:a16="http://schemas.microsoft.com/office/drawing/2014/main" id="{A71BDAA0-ACE8-20E8-3127-CA061F5D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A43668-7DE2-4512-96A3-424747223C73}" type="datetime1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11/23/2023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F17C208B-4ADA-6FFD-1F4D-1176FA54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D6A422E5-B59F-D9FB-EF25-FD3B29F7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5C842C-DC10-4733-B3D1-CC165950937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mouflage&#10;&#10;Description automatically generated">
            <a:extLst>
              <a:ext uri="{FF2B5EF4-FFF2-40B4-BE49-F238E27FC236}">
                <a16:creationId xmlns:a16="http://schemas.microsoft.com/office/drawing/2014/main" id="{9F7982B6-E7E7-D937-EC87-C520F5968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5" b="25097"/>
          <a:stretch/>
        </p:blipFill>
        <p:spPr>
          <a:xfrm>
            <a:off x="20" y="1"/>
            <a:ext cx="12191979" cy="6858000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A559664-5120-AB7B-95F6-37501345A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9" y="745440"/>
            <a:ext cx="6253397" cy="355985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course we are going to learn about </a:t>
            </a:r>
            <a:b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AND LANGUAGE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E1F4B-0C2A-7673-03AF-6BBEFA97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59146A-335D-4B7F-86AE-5D483B1F631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B9442-B61C-661A-E501-1F1E5BF1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0B1D0-5A24-6E4E-6C95-57C7F80C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and reaching out to sun">
            <a:extLst>
              <a:ext uri="{FF2B5EF4-FFF2-40B4-BE49-F238E27FC236}">
                <a16:creationId xmlns:a16="http://schemas.microsoft.com/office/drawing/2014/main" id="{2CF9B90E-5A44-2252-1D79-9AAE05A80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92D70D8-83AC-C9A6-9DDD-349F70D65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5365008"/>
            <a:ext cx="6816312" cy="133707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Let’s Introduce ourselves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6719-1AF2-D02F-481B-F12AF4A5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A9C09-E140-2B6B-8FF5-80709700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B0908-4C8D-6E61-3646-52C435EA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1D1B-19C0-1D48-9834-9DAF2E825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5331673"/>
            <a:ext cx="6816312" cy="133707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Can you describe your </a:t>
            </a:r>
            <a:r>
              <a:rPr lang="en-US" sz="4000" dirty="0" err="1"/>
              <a:t>favourite</a:t>
            </a:r>
            <a:r>
              <a:rPr lang="en-US" sz="4000" dirty="0"/>
              <a:t> food?</a:t>
            </a:r>
            <a:endParaRPr lang="el-GR" sz="4000" dirty="0"/>
          </a:p>
        </p:txBody>
      </p:sp>
      <p:pic>
        <p:nvPicPr>
          <p:cNvPr id="14" name="Picture 13" descr="Variety of fresh salads">
            <a:extLst>
              <a:ext uri="{FF2B5EF4-FFF2-40B4-BE49-F238E27FC236}">
                <a16:creationId xmlns:a16="http://schemas.microsoft.com/office/drawing/2014/main" id="{2469E42E-9D3F-5B3B-13BC-6D11C07B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5" b="13823"/>
          <a:stretch/>
        </p:blipFill>
        <p:spPr>
          <a:xfrm>
            <a:off x="20" y="10"/>
            <a:ext cx="12191979" cy="5143490"/>
          </a:xfrm>
          <a:custGeom>
            <a:avLst/>
            <a:gdLst/>
            <a:ahLst/>
            <a:cxnLst/>
            <a:rect l="l" t="t" r="r" b="b"/>
            <a:pathLst>
              <a:path w="12191999" h="5143500">
                <a:moveTo>
                  <a:pt x="0" y="0"/>
                </a:moveTo>
                <a:lnTo>
                  <a:pt x="12191999" y="0"/>
                </a:lnTo>
                <a:lnTo>
                  <a:pt x="12191999" y="4503161"/>
                </a:lnTo>
                <a:lnTo>
                  <a:pt x="12178990" y="4632203"/>
                </a:lnTo>
                <a:cubicBezTo>
                  <a:pt x="12119280" y="4924000"/>
                  <a:pt x="11861099" y="5143500"/>
                  <a:pt x="11551650" y="5143500"/>
                </a:cubicBezTo>
                <a:lnTo>
                  <a:pt x="640350" y="5143500"/>
                </a:lnTo>
                <a:cubicBezTo>
                  <a:pt x="286694" y="5143500"/>
                  <a:pt x="0" y="4856806"/>
                  <a:pt x="0" y="4503150"/>
                </a:cubicBezTo>
                <a:close/>
              </a:path>
            </a:pathLst>
          </a:cu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C91E-E2E4-09DB-F101-72E74FD6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06A5-8137-D8D1-98C5-CF5F3E3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21984-A837-2341-1C0B-1003AAB1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getables and fruits in a row">
            <a:extLst>
              <a:ext uri="{FF2B5EF4-FFF2-40B4-BE49-F238E27FC236}">
                <a16:creationId xmlns:a16="http://schemas.microsoft.com/office/drawing/2014/main" id="{30BE1CAC-864D-77D7-AF0D-444BA878B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71A12-8D6B-54C5-A275-C11CEE254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18" y="503300"/>
            <a:ext cx="11814645" cy="4009508"/>
          </a:xfrm>
        </p:spPr>
        <p:txBody>
          <a:bodyPr anchor="t">
            <a:normAutofit/>
          </a:bodyPr>
          <a:lstStyle/>
          <a:p>
            <a:r>
              <a:rPr lang="en-US" sz="3600" dirty="0"/>
              <a:t>What does culinary mean ?</a:t>
            </a:r>
            <a:br>
              <a:rPr lang="en-US" sz="3600" dirty="0"/>
            </a:br>
            <a:r>
              <a:rPr lang="en-US" sz="1600" b="0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Definition: Related to cooking or the art and practice of preparing food. Example Sentence: "The culinary class teaches students how to create delicious meals and explore the wonderful world of cooking."</a:t>
            </a:r>
            <a:endParaRPr lang="el-GR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7D71-E50B-FEB1-73FA-6D3C177E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BDAEA-6F4C-53B3-9C36-800E68E5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3DA0-8EF1-A6F0-2759-6E09BD08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3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ck and white image of a hawk">
            <a:extLst>
              <a:ext uri="{FF2B5EF4-FFF2-40B4-BE49-F238E27FC236}">
                <a16:creationId xmlns:a16="http://schemas.microsoft.com/office/drawing/2014/main" id="{142031E4-3F33-1455-57CF-E718A2102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9" b="8261"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5DA58-47C0-C795-9145-3DC559A28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52" y="752136"/>
            <a:ext cx="3698627" cy="3638795"/>
          </a:xfrm>
        </p:spPr>
        <p:txBody>
          <a:bodyPr anchor="t">
            <a:normAutofit/>
          </a:bodyPr>
          <a:lstStyle/>
          <a:p>
            <a:r>
              <a:rPr lang="en-US" sz="4000" dirty="0"/>
              <a:t>Our  class Syllabus </a:t>
            </a:r>
            <a:endParaRPr lang="el-GR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2D39-1A88-5A89-402B-4A5305D0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814F8-A0EA-B28E-4656-049AF3C4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F072-8AD9-D11F-2967-5FFFEFCF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3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D39E-635B-5B64-669A-6BABC8E9B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83" y="5206692"/>
            <a:ext cx="6816312" cy="133707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Final Presentation</a:t>
            </a:r>
            <a:br>
              <a:rPr lang="en-US" sz="4000" dirty="0"/>
            </a:br>
            <a:r>
              <a:rPr lang="en-US" sz="2400" dirty="0"/>
              <a:t>Make Groups and Collaborate! </a:t>
            </a:r>
            <a:endParaRPr lang="el-GR" sz="4000" dirty="0"/>
          </a:p>
        </p:txBody>
      </p:sp>
      <p:pic>
        <p:nvPicPr>
          <p:cNvPr id="8" name="Picture 7" descr="Yellow paper ship leading among white ships">
            <a:extLst>
              <a:ext uri="{FF2B5EF4-FFF2-40B4-BE49-F238E27FC236}">
                <a16:creationId xmlns:a16="http://schemas.microsoft.com/office/drawing/2014/main" id="{0A8C9927-4B8A-3E24-B704-B39670AB4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98"/>
          <a:stretch/>
        </p:blipFill>
        <p:spPr>
          <a:xfrm>
            <a:off x="20" y="10"/>
            <a:ext cx="12191979" cy="5143490"/>
          </a:xfrm>
          <a:custGeom>
            <a:avLst/>
            <a:gdLst/>
            <a:ahLst/>
            <a:cxnLst/>
            <a:rect l="l" t="t" r="r" b="b"/>
            <a:pathLst>
              <a:path w="12191999" h="5143500">
                <a:moveTo>
                  <a:pt x="0" y="0"/>
                </a:moveTo>
                <a:lnTo>
                  <a:pt x="12191999" y="0"/>
                </a:lnTo>
                <a:lnTo>
                  <a:pt x="12191999" y="4503161"/>
                </a:lnTo>
                <a:lnTo>
                  <a:pt x="12178990" y="4632203"/>
                </a:lnTo>
                <a:cubicBezTo>
                  <a:pt x="12119280" y="4924000"/>
                  <a:pt x="11861099" y="5143500"/>
                  <a:pt x="11551650" y="5143500"/>
                </a:cubicBezTo>
                <a:lnTo>
                  <a:pt x="640350" y="5143500"/>
                </a:lnTo>
                <a:cubicBezTo>
                  <a:pt x="286694" y="5143500"/>
                  <a:pt x="0" y="4856806"/>
                  <a:pt x="0" y="4503150"/>
                </a:cubicBezTo>
                <a:close/>
              </a:path>
            </a:pathLst>
          </a:cu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40D8E-3DE3-237C-37A2-CBE54811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2227-EA05-AB04-7C04-DE73493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E01DB-557E-B264-3849-2BA761B2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t growing in a concrete crack">
            <a:extLst>
              <a:ext uri="{FF2B5EF4-FFF2-40B4-BE49-F238E27FC236}">
                <a16:creationId xmlns:a16="http://schemas.microsoft.com/office/drawing/2014/main" id="{2FDA4B6F-07BF-4E84-82B7-771D36B8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" r="20213" b="-2"/>
          <a:stretch/>
        </p:blipFill>
        <p:spPr>
          <a:xfrm>
            <a:off x="4157001" y="-1"/>
            <a:ext cx="8035000" cy="6858001"/>
          </a:xfrm>
          <a:custGeom>
            <a:avLst/>
            <a:gdLst/>
            <a:ahLst/>
            <a:cxnLst/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DC03E3-9E08-A985-EA25-B0B3E203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52" y="752136"/>
            <a:ext cx="3944703" cy="3553163"/>
          </a:xfrm>
        </p:spPr>
        <p:txBody>
          <a:bodyPr anchor="t">
            <a:normAutofit/>
          </a:bodyPr>
          <a:lstStyle/>
          <a:p>
            <a:r>
              <a:rPr lang="en-US" sz="4800" dirty="0"/>
              <a:t>By the end of the course:</a:t>
            </a:r>
            <a:endParaRPr lang="el-GR" sz="4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4C94D4B-2E88-0A95-68EA-01BC1B390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37" y="3879542"/>
            <a:ext cx="3670742" cy="2140259"/>
          </a:xfrm>
        </p:spPr>
        <p:txBody>
          <a:bodyPr anchor="b">
            <a:normAutofit fontScale="92500" lnSpcReduction="10000"/>
          </a:bodyPr>
          <a:lstStyle/>
          <a:p>
            <a:r>
              <a:rPr lang="en-US" dirty="0"/>
              <a:t>Your culinary vocabulary will improve and so will your ability to have real world communication, knowing all that is necessary when speaking about food.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CF83-A88A-E225-4946-C45AB9D0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5923B-FE63-9006-1F20-F0F830FE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2F3F-CA32-07CB-480F-D12CA2C7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endar on table">
            <a:extLst>
              <a:ext uri="{FF2B5EF4-FFF2-40B4-BE49-F238E27FC236}">
                <a16:creationId xmlns:a16="http://schemas.microsoft.com/office/drawing/2014/main" id="{0090EEA2-E2EE-4998-3006-D81CF9AB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1" y="0"/>
            <a:ext cx="12191979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6E94E-0836-3E34-2EEE-7A5157FE8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03" y="726909"/>
            <a:ext cx="6816312" cy="3316897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See you all next week!!</a:t>
            </a:r>
            <a:endParaRPr lang="el-GR" sz="48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58DAC-AE7A-2F72-F244-49B6B5B0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FDC1-99A2-24DE-810E-7BBCA77D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0819-6E28-31D3-08A0-E91BAC89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939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Neue Haas Grotesk Text Pro</vt:lpstr>
      <vt:lpstr>Open Sans</vt:lpstr>
      <vt:lpstr>DylanVTI</vt:lpstr>
      <vt:lpstr>Welcome Everyone  </vt:lpstr>
      <vt:lpstr>In this course we are going to learn about  FOOD AND LANGUAGE </vt:lpstr>
      <vt:lpstr>Let’s Introduce ourselves</vt:lpstr>
      <vt:lpstr>Can you describe your favourite food?</vt:lpstr>
      <vt:lpstr>What does culinary mean ? Definition: Related to cooking or the art and practice of preparing food. Example Sentence: "The culinary class teaches students how to create delicious meals and explore the wonderful world of cooking."</vt:lpstr>
      <vt:lpstr>Our  class Syllabus </vt:lpstr>
      <vt:lpstr>Final Presentation Make Groups and Collaborate! </vt:lpstr>
      <vt:lpstr>By the end of the course:</vt:lpstr>
      <vt:lpstr>See you all next week!!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Everyone  </dc:title>
  <dc:creator>sen1900017@o365.uoa.gr</dc:creator>
  <cp:lastModifiedBy>sen1900017@o365.uoa.gr</cp:lastModifiedBy>
  <cp:revision>1</cp:revision>
  <dcterms:created xsi:type="dcterms:W3CDTF">2023-11-23T16:28:12Z</dcterms:created>
  <dcterms:modified xsi:type="dcterms:W3CDTF">2023-11-23T17:12:17Z</dcterms:modified>
</cp:coreProperties>
</file>