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62ED5-2C63-49C2-95D5-675AF802B6FF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179C1C4C-43B5-424F-B613-A67C8D86C485}">
      <dgm:prSet phldrT="[Text]"/>
      <dgm:spPr/>
      <dgm:t>
        <a:bodyPr/>
        <a:lstStyle/>
        <a:p>
          <a:r>
            <a:rPr lang="el-GR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Σφαιρικές πρωτεϊνες</a:t>
          </a:r>
          <a:endParaRPr lang="el-G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E80DC8-EBCB-4DE0-B5F8-C5209BCFD1CD}" type="parTrans" cxnId="{D565A288-52CC-4332-B99E-97B3D564DF38}">
      <dgm:prSet/>
      <dgm:spPr/>
      <dgm:t>
        <a:bodyPr/>
        <a:lstStyle/>
        <a:p>
          <a:endParaRPr lang="el-GR"/>
        </a:p>
      </dgm:t>
    </dgm:pt>
    <dgm:pt modelId="{786106CE-08B4-44C0-BDA4-EE6160765656}" type="sibTrans" cxnId="{D565A288-52CC-4332-B99E-97B3D564DF38}">
      <dgm:prSet/>
      <dgm:spPr/>
      <dgm:t>
        <a:bodyPr/>
        <a:lstStyle/>
        <a:p>
          <a:endParaRPr lang="el-GR"/>
        </a:p>
      </dgm:t>
    </dgm:pt>
    <dgm:pt modelId="{CD3162FE-14C2-4B50-B2AF-C4C8834849EC}">
      <dgm:prSet phldrT="[Text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Παράγονται από τα Β-λεμφοκύτταρα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E661A79D-3DDF-4AE1-8D14-EC071A8359F0}" type="parTrans" cxnId="{1088605A-C32F-4B76-9050-30C23913599B}">
      <dgm:prSet/>
      <dgm:spPr/>
      <dgm:t>
        <a:bodyPr/>
        <a:lstStyle/>
        <a:p>
          <a:endParaRPr lang="el-GR"/>
        </a:p>
      </dgm:t>
    </dgm:pt>
    <dgm:pt modelId="{F965F57D-8CE8-41AF-835E-5BC5233745FD}" type="sibTrans" cxnId="{1088605A-C32F-4B76-9050-30C23913599B}">
      <dgm:prSet/>
      <dgm:spPr/>
      <dgm:t>
        <a:bodyPr/>
        <a:lstStyle/>
        <a:p>
          <a:endParaRPr lang="el-GR"/>
        </a:p>
      </dgm:t>
    </dgm:pt>
    <dgm:pt modelId="{C7F332E5-1597-46E9-93FC-6DB7C76CF2C1}">
      <dgm:prSet phldrT="[Text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Διακρίνονται σε κατηγορίες(χημική δομή)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DA7BCC66-1DC4-475D-89D9-075208EFE180}" type="parTrans" cxnId="{128D7D42-E8AF-43F8-85D1-43C5451D1515}">
      <dgm:prSet/>
      <dgm:spPr/>
      <dgm:t>
        <a:bodyPr/>
        <a:lstStyle/>
        <a:p>
          <a:endParaRPr lang="el-GR"/>
        </a:p>
      </dgm:t>
    </dgm:pt>
    <dgm:pt modelId="{1AF9155D-D8D6-4D7C-89C6-F54F77C342B5}" type="sibTrans" cxnId="{128D7D42-E8AF-43F8-85D1-43C5451D1515}">
      <dgm:prSet/>
      <dgm:spPr/>
      <dgm:t>
        <a:bodyPr/>
        <a:lstStyle/>
        <a:p>
          <a:endParaRPr lang="el-GR"/>
        </a:p>
      </dgm:t>
    </dgm:pt>
    <dgm:pt modelId="{CD31E657-0B9A-4B82-BF69-1C1D017827E6}" type="pres">
      <dgm:prSet presAssocID="{28762ED5-2C63-49C2-95D5-675AF802B6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6C30D2F-B66F-44DD-ADAE-54A719C52DDF}" type="pres">
      <dgm:prSet presAssocID="{179C1C4C-43B5-424F-B613-A67C8D86C485}" presName="parentLin" presStyleCnt="0"/>
      <dgm:spPr/>
    </dgm:pt>
    <dgm:pt modelId="{345A9DD3-DF79-4A17-90EE-8EF285BD14AF}" type="pres">
      <dgm:prSet presAssocID="{179C1C4C-43B5-424F-B613-A67C8D86C485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7ABD5894-5CEF-4715-B941-1FDFB14E67E0}" type="pres">
      <dgm:prSet presAssocID="{179C1C4C-43B5-424F-B613-A67C8D86C4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CF8B36-5D4F-4FA0-85CA-ED53F74F30C1}" type="pres">
      <dgm:prSet presAssocID="{179C1C4C-43B5-424F-B613-A67C8D86C485}" presName="negativeSpace" presStyleCnt="0"/>
      <dgm:spPr/>
    </dgm:pt>
    <dgm:pt modelId="{EAF709F1-5D7F-475B-9D51-8103D92C12D2}" type="pres">
      <dgm:prSet presAssocID="{179C1C4C-43B5-424F-B613-A67C8D86C485}" presName="childText" presStyleLbl="conFgAcc1" presStyleIdx="0" presStyleCnt="3">
        <dgm:presLayoutVars>
          <dgm:bulletEnabled val="1"/>
        </dgm:presLayoutVars>
      </dgm:prSet>
      <dgm:spPr/>
    </dgm:pt>
    <dgm:pt modelId="{B3270697-C9EA-46F2-9782-3FAF057DD23D}" type="pres">
      <dgm:prSet presAssocID="{786106CE-08B4-44C0-BDA4-EE6160765656}" presName="spaceBetweenRectangles" presStyleCnt="0"/>
      <dgm:spPr/>
    </dgm:pt>
    <dgm:pt modelId="{E3986816-9AB2-42C3-BCEB-74992D7530A2}" type="pres">
      <dgm:prSet presAssocID="{CD3162FE-14C2-4B50-B2AF-C4C8834849EC}" presName="parentLin" presStyleCnt="0"/>
      <dgm:spPr/>
    </dgm:pt>
    <dgm:pt modelId="{E7CF697C-8F99-4810-B2B5-486F1D2D5D07}" type="pres">
      <dgm:prSet presAssocID="{CD3162FE-14C2-4B50-B2AF-C4C8834849E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AD4F4D0D-25E0-4CB1-B687-2E543F835D02}" type="pres">
      <dgm:prSet presAssocID="{CD3162FE-14C2-4B50-B2AF-C4C8834849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1691CC-BA86-4416-B154-482C7180E62C}" type="pres">
      <dgm:prSet presAssocID="{CD3162FE-14C2-4B50-B2AF-C4C8834849EC}" presName="negativeSpace" presStyleCnt="0"/>
      <dgm:spPr/>
    </dgm:pt>
    <dgm:pt modelId="{BC03F742-BC6C-427A-903A-6DE4C1FB6B7E}" type="pres">
      <dgm:prSet presAssocID="{CD3162FE-14C2-4B50-B2AF-C4C8834849EC}" presName="childText" presStyleLbl="conFgAcc1" presStyleIdx="1" presStyleCnt="3">
        <dgm:presLayoutVars>
          <dgm:bulletEnabled val="1"/>
        </dgm:presLayoutVars>
      </dgm:prSet>
      <dgm:spPr/>
    </dgm:pt>
    <dgm:pt modelId="{9727A681-A7D9-4D5C-8A11-12554109082E}" type="pres">
      <dgm:prSet presAssocID="{F965F57D-8CE8-41AF-835E-5BC5233745FD}" presName="spaceBetweenRectangles" presStyleCnt="0"/>
      <dgm:spPr/>
    </dgm:pt>
    <dgm:pt modelId="{4A43A8DF-035A-460B-B439-829BF47B7A84}" type="pres">
      <dgm:prSet presAssocID="{C7F332E5-1597-46E9-93FC-6DB7C76CF2C1}" presName="parentLin" presStyleCnt="0"/>
      <dgm:spPr/>
    </dgm:pt>
    <dgm:pt modelId="{31A8E5CE-676E-4F3E-B2FF-0460295E459A}" type="pres">
      <dgm:prSet presAssocID="{C7F332E5-1597-46E9-93FC-6DB7C76CF2C1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E7B98C61-46DB-4D87-BF8B-1FDAAFA38C87}" type="pres">
      <dgm:prSet presAssocID="{C7F332E5-1597-46E9-93FC-6DB7C76CF2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E40B53-C278-4AA2-8CE6-3CB9BAD2F98D}" type="pres">
      <dgm:prSet presAssocID="{C7F332E5-1597-46E9-93FC-6DB7C76CF2C1}" presName="negativeSpace" presStyleCnt="0"/>
      <dgm:spPr/>
    </dgm:pt>
    <dgm:pt modelId="{FCF8F08D-F990-41E2-BBC2-3F10E48B38C3}" type="pres">
      <dgm:prSet presAssocID="{C7F332E5-1597-46E9-93FC-6DB7C76CF2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DABD2-F1DD-4AA8-B9FB-DE5661D475E0}" type="presOf" srcId="{C7F332E5-1597-46E9-93FC-6DB7C76CF2C1}" destId="{E7B98C61-46DB-4D87-BF8B-1FDAAFA38C87}" srcOrd="1" destOrd="0" presId="urn:microsoft.com/office/officeart/2005/8/layout/list1"/>
    <dgm:cxn modelId="{EB61F58A-6899-49D7-A7C3-497D64FC7899}" type="presOf" srcId="{C7F332E5-1597-46E9-93FC-6DB7C76CF2C1}" destId="{31A8E5CE-676E-4F3E-B2FF-0460295E459A}" srcOrd="0" destOrd="0" presId="urn:microsoft.com/office/officeart/2005/8/layout/list1"/>
    <dgm:cxn modelId="{FB50A7B8-9280-4145-B8CD-DE5B99667DA3}" type="presOf" srcId="{CD3162FE-14C2-4B50-B2AF-C4C8834849EC}" destId="{E7CF697C-8F99-4810-B2B5-486F1D2D5D07}" srcOrd="0" destOrd="0" presId="urn:microsoft.com/office/officeart/2005/8/layout/list1"/>
    <dgm:cxn modelId="{1088605A-C32F-4B76-9050-30C23913599B}" srcId="{28762ED5-2C63-49C2-95D5-675AF802B6FF}" destId="{CD3162FE-14C2-4B50-B2AF-C4C8834849EC}" srcOrd="1" destOrd="0" parTransId="{E661A79D-3DDF-4AE1-8D14-EC071A8359F0}" sibTransId="{F965F57D-8CE8-41AF-835E-5BC5233745FD}"/>
    <dgm:cxn modelId="{D565A288-52CC-4332-B99E-97B3D564DF38}" srcId="{28762ED5-2C63-49C2-95D5-675AF802B6FF}" destId="{179C1C4C-43B5-424F-B613-A67C8D86C485}" srcOrd="0" destOrd="0" parTransId="{1AE80DC8-EBCB-4DE0-B5F8-C5209BCFD1CD}" sibTransId="{786106CE-08B4-44C0-BDA4-EE6160765656}"/>
    <dgm:cxn modelId="{A57EECE8-D93B-43E2-930F-25538779A271}" type="presOf" srcId="{179C1C4C-43B5-424F-B613-A67C8D86C485}" destId="{345A9DD3-DF79-4A17-90EE-8EF285BD14AF}" srcOrd="0" destOrd="0" presId="urn:microsoft.com/office/officeart/2005/8/layout/list1"/>
    <dgm:cxn modelId="{2C2E8416-FD12-4140-AFBB-7FB25E9C83C5}" type="presOf" srcId="{179C1C4C-43B5-424F-B613-A67C8D86C485}" destId="{7ABD5894-5CEF-4715-B941-1FDFB14E67E0}" srcOrd="1" destOrd="0" presId="urn:microsoft.com/office/officeart/2005/8/layout/list1"/>
    <dgm:cxn modelId="{128D7D42-E8AF-43F8-85D1-43C5451D1515}" srcId="{28762ED5-2C63-49C2-95D5-675AF802B6FF}" destId="{C7F332E5-1597-46E9-93FC-6DB7C76CF2C1}" srcOrd="2" destOrd="0" parTransId="{DA7BCC66-1DC4-475D-89D9-075208EFE180}" sibTransId="{1AF9155D-D8D6-4D7C-89C6-F54F77C342B5}"/>
    <dgm:cxn modelId="{9EC65827-3B7A-4CF5-A6D8-B95F77FC26F1}" type="presOf" srcId="{28762ED5-2C63-49C2-95D5-675AF802B6FF}" destId="{CD31E657-0B9A-4B82-BF69-1C1D017827E6}" srcOrd="0" destOrd="0" presId="urn:microsoft.com/office/officeart/2005/8/layout/list1"/>
    <dgm:cxn modelId="{CEFC3433-49E3-4A5B-B48D-1F0E96BF4926}" type="presOf" srcId="{CD3162FE-14C2-4B50-B2AF-C4C8834849EC}" destId="{AD4F4D0D-25E0-4CB1-B687-2E543F835D02}" srcOrd="1" destOrd="0" presId="urn:microsoft.com/office/officeart/2005/8/layout/list1"/>
    <dgm:cxn modelId="{394CA4E0-3FB9-4C77-9B51-B8066CC818E9}" type="presParOf" srcId="{CD31E657-0B9A-4B82-BF69-1C1D017827E6}" destId="{D6C30D2F-B66F-44DD-ADAE-54A719C52DDF}" srcOrd="0" destOrd="0" presId="urn:microsoft.com/office/officeart/2005/8/layout/list1"/>
    <dgm:cxn modelId="{8CFE90CD-1930-4435-B3C7-78A066E07FCB}" type="presParOf" srcId="{D6C30D2F-B66F-44DD-ADAE-54A719C52DDF}" destId="{345A9DD3-DF79-4A17-90EE-8EF285BD14AF}" srcOrd="0" destOrd="0" presId="urn:microsoft.com/office/officeart/2005/8/layout/list1"/>
    <dgm:cxn modelId="{49585F3D-393A-44EF-B366-39CD3F0CE549}" type="presParOf" srcId="{D6C30D2F-B66F-44DD-ADAE-54A719C52DDF}" destId="{7ABD5894-5CEF-4715-B941-1FDFB14E67E0}" srcOrd="1" destOrd="0" presId="urn:microsoft.com/office/officeart/2005/8/layout/list1"/>
    <dgm:cxn modelId="{67885728-C4EA-4C3A-99CD-DAA89C21A394}" type="presParOf" srcId="{CD31E657-0B9A-4B82-BF69-1C1D017827E6}" destId="{CCCF8B36-5D4F-4FA0-85CA-ED53F74F30C1}" srcOrd="1" destOrd="0" presId="urn:microsoft.com/office/officeart/2005/8/layout/list1"/>
    <dgm:cxn modelId="{80BA3597-9FD2-43F9-8A7A-A0E1AD5CDC5F}" type="presParOf" srcId="{CD31E657-0B9A-4B82-BF69-1C1D017827E6}" destId="{EAF709F1-5D7F-475B-9D51-8103D92C12D2}" srcOrd="2" destOrd="0" presId="urn:microsoft.com/office/officeart/2005/8/layout/list1"/>
    <dgm:cxn modelId="{39E09E5A-AFF7-44A2-8B6D-7D92065C3C8F}" type="presParOf" srcId="{CD31E657-0B9A-4B82-BF69-1C1D017827E6}" destId="{B3270697-C9EA-46F2-9782-3FAF057DD23D}" srcOrd="3" destOrd="0" presId="urn:microsoft.com/office/officeart/2005/8/layout/list1"/>
    <dgm:cxn modelId="{E0B8CF3B-C442-49A8-B54B-18BFC39A1651}" type="presParOf" srcId="{CD31E657-0B9A-4B82-BF69-1C1D017827E6}" destId="{E3986816-9AB2-42C3-BCEB-74992D7530A2}" srcOrd="4" destOrd="0" presId="urn:microsoft.com/office/officeart/2005/8/layout/list1"/>
    <dgm:cxn modelId="{DDAC448E-8EA9-4E78-81BE-5729C95A08D9}" type="presParOf" srcId="{E3986816-9AB2-42C3-BCEB-74992D7530A2}" destId="{E7CF697C-8F99-4810-B2B5-486F1D2D5D07}" srcOrd="0" destOrd="0" presId="urn:microsoft.com/office/officeart/2005/8/layout/list1"/>
    <dgm:cxn modelId="{30331B8C-F2E5-4323-A2C0-5E32148048C4}" type="presParOf" srcId="{E3986816-9AB2-42C3-BCEB-74992D7530A2}" destId="{AD4F4D0D-25E0-4CB1-B687-2E543F835D02}" srcOrd="1" destOrd="0" presId="urn:microsoft.com/office/officeart/2005/8/layout/list1"/>
    <dgm:cxn modelId="{6A5BB273-6BE4-465F-A8E7-37746A1AFF98}" type="presParOf" srcId="{CD31E657-0B9A-4B82-BF69-1C1D017827E6}" destId="{741691CC-BA86-4416-B154-482C7180E62C}" srcOrd="5" destOrd="0" presId="urn:microsoft.com/office/officeart/2005/8/layout/list1"/>
    <dgm:cxn modelId="{904336B9-1D18-4FBF-BEA9-4122AA09F450}" type="presParOf" srcId="{CD31E657-0B9A-4B82-BF69-1C1D017827E6}" destId="{BC03F742-BC6C-427A-903A-6DE4C1FB6B7E}" srcOrd="6" destOrd="0" presId="urn:microsoft.com/office/officeart/2005/8/layout/list1"/>
    <dgm:cxn modelId="{DF140BCD-A7D8-4A24-9CBD-1DC64FDF5499}" type="presParOf" srcId="{CD31E657-0B9A-4B82-BF69-1C1D017827E6}" destId="{9727A681-A7D9-4D5C-8A11-12554109082E}" srcOrd="7" destOrd="0" presId="urn:microsoft.com/office/officeart/2005/8/layout/list1"/>
    <dgm:cxn modelId="{92BBF823-DBB9-4EAD-A6DC-4369231D40AF}" type="presParOf" srcId="{CD31E657-0B9A-4B82-BF69-1C1D017827E6}" destId="{4A43A8DF-035A-460B-B439-829BF47B7A84}" srcOrd="8" destOrd="0" presId="urn:microsoft.com/office/officeart/2005/8/layout/list1"/>
    <dgm:cxn modelId="{DCF5D97D-1BB4-4B9E-95FC-084864CDCA9A}" type="presParOf" srcId="{4A43A8DF-035A-460B-B439-829BF47B7A84}" destId="{31A8E5CE-676E-4F3E-B2FF-0460295E459A}" srcOrd="0" destOrd="0" presId="urn:microsoft.com/office/officeart/2005/8/layout/list1"/>
    <dgm:cxn modelId="{B9FD164F-C665-4505-9B29-81293D5D5135}" type="presParOf" srcId="{4A43A8DF-035A-460B-B439-829BF47B7A84}" destId="{E7B98C61-46DB-4D87-BF8B-1FDAAFA38C87}" srcOrd="1" destOrd="0" presId="urn:microsoft.com/office/officeart/2005/8/layout/list1"/>
    <dgm:cxn modelId="{4A8EA2D2-7D0C-45D7-8B13-AD6741FC9AFE}" type="presParOf" srcId="{CD31E657-0B9A-4B82-BF69-1C1D017827E6}" destId="{93E40B53-C278-4AA2-8CE6-3CB9BAD2F98D}" srcOrd="9" destOrd="0" presId="urn:microsoft.com/office/officeart/2005/8/layout/list1"/>
    <dgm:cxn modelId="{9D7C8AD3-9497-4DD2-B74D-F79FB3830542}" type="presParOf" srcId="{CD31E657-0B9A-4B82-BF69-1C1D017827E6}" destId="{FCF8F08D-F990-41E2-BBC2-3F10E48B38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32778-F41E-416F-A1CE-D5338BAF27FA}" type="doc">
      <dgm:prSet loTypeId="urn:microsoft.com/office/officeart/2005/8/layout/hProcess7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l-GR"/>
        </a:p>
      </dgm:t>
    </dgm:pt>
    <dgm:pt modelId="{05289AF4-EC83-4B37-B98A-8515AF404D21}">
      <dgm:prSet phldrT="[Text]"/>
      <dgm:spPr/>
      <dgm:t>
        <a:bodyPr/>
        <a:lstStyle/>
        <a:p>
          <a:endParaRPr lang="el-GR" dirty="0"/>
        </a:p>
      </dgm:t>
    </dgm:pt>
    <dgm:pt modelId="{DD723F2E-8887-4A54-9318-80D20F2AADB8}" type="parTrans" cxnId="{474442F0-EC5E-448D-894C-3F511C340481}">
      <dgm:prSet/>
      <dgm:spPr/>
      <dgm:t>
        <a:bodyPr/>
        <a:lstStyle/>
        <a:p>
          <a:endParaRPr lang="el-GR"/>
        </a:p>
      </dgm:t>
    </dgm:pt>
    <dgm:pt modelId="{93AFA6CE-0AFD-4AC5-B497-CAC1A71155EA}" type="sibTrans" cxnId="{474442F0-EC5E-448D-894C-3F511C340481}">
      <dgm:prSet/>
      <dgm:spPr/>
      <dgm:t>
        <a:bodyPr/>
        <a:lstStyle/>
        <a:p>
          <a:endParaRPr lang="el-GR"/>
        </a:p>
      </dgm:t>
    </dgm:pt>
    <dgm:pt modelId="{A0162A7A-62AE-4CF3-9650-590E80F97094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75%</a:t>
          </a:r>
          <a:r>
            <a: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του συνόλου</a:t>
          </a:r>
        </a:p>
        <a:p>
          <a:r>
            <a: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και </a:t>
          </a:r>
        </a:p>
        <a:p>
          <a:r>
            <a: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4</a:t>
          </a:r>
        </a:p>
        <a:p>
          <a:r>
            <a: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υπότυποι </a:t>
          </a:r>
          <a:endParaRPr lang="el-GR" sz="36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4325C53-F9BE-4518-8B68-368AE3244429}" type="parTrans" cxnId="{A19275EA-4E18-4ACE-9204-1F8941F1263A}">
      <dgm:prSet/>
      <dgm:spPr/>
      <dgm:t>
        <a:bodyPr/>
        <a:lstStyle/>
        <a:p>
          <a:endParaRPr lang="el-GR"/>
        </a:p>
      </dgm:t>
    </dgm:pt>
    <dgm:pt modelId="{D8379A43-ACD4-404D-A441-59ED3BCADC12}" type="sibTrans" cxnId="{A19275EA-4E18-4ACE-9204-1F8941F1263A}">
      <dgm:prSet/>
      <dgm:spPr/>
      <dgm:t>
        <a:bodyPr/>
        <a:lstStyle/>
        <a:p>
          <a:endParaRPr lang="el-GR"/>
        </a:p>
      </dgm:t>
    </dgm:pt>
    <dgm:pt modelId="{526D49C1-5445-45C2-BB7C-95031048DFA1}">
      <dgm:prSet phldrT="[Text]"/>
      <dgm:spPr/>
      <dgm:t>
        <a:bodyPr/>
        <a:lstStyle/>
        <a:p>
          <a:endParaRPr lang="el-GR" dirty="0"/>
        </a:p>
      </dgm:t>
    </dgm:pt>
    <dgm:pt modelId="{E74AD895-C80C-4F26-ABE2-F631B9715ED0}" type="parTrans" cxnId="{4F665306-42C3-4598-9E33-8769991D4FD2}">
      <dgm:prSet/>
      <dgm:spPr/>
      <dgm:t>
        <a:bodyPr/>
        <a:lstStyle/>
        <a:p>
          <a:endParaRPr lang="el-GR"/>
        </a:p>
      </dgm:t>
    </dgm:pt>
    <dgm:pt modelId="{5E6FFD90-5413-4F4C-89FD-1F5EE386BB34}" type="sibTrans" cxnId="{4F665306-42C3-4598-9E33-8769991D4FD2}">
      <dgm:prSet/>
      <dgm:spPr/>
      <dgm:t>
        <a:bodyPr/>
        <a:lstStyle/>
        <a:p>
          <a:endParaRPr lang="el-GR"/>
        </a:p>
      </dgm:t>
    </dgm:pt>
    <dgm:pt modelId="{1DB51ECC-FEBC-418B-AA51-9D715DD9035F}">
      <dgm:prSet phldrT="[Text]" custT="1"/>
      <dgm:spPr/>
      <dgm:t>
        <a:bodyPr/>
        <a:lstStyle/>
        <a:p>
          <a:r>
            <a: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Περνάει από την μητέρα στο έμβρυο</a:t>
          </a:r>
          <a:endParaRPr lang="el-GR" sz="36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D0F00A-B997-44AC-A26F-D8226D17499A}" type="parTrans" cxnId="{C23D80E2-0E9D-46D4-8046-5C2FD0F20DE4}">
      <dgm:prSet/>
      <dgm:spPr/>
      <dgm:t>
        <a:bodyPr/>
        <a:lstStyle/>
        <a:p>
          <a:endParaRPr lang="el-GR"/>
        </a:p>
      </dgm:t>
    </dgm:pt>
    <dgm:pt modelId="{0E759F56-0BB7-4E13-B90A-74C9350262A6}" type="sibTrans" cxnId="{C23D80E2-0E9D-46D4-8046-5C2FD0F20DE4}">
      <dgm:prSet/>
      <dgm:spPr/>
      <dgm:t>
        <a:bodyPr/>
        <a:lstStyle/>
        <a:p>
          <a:endParaRPr lang="el-GR"/>
        </a:p>
      </dgm:t>
    </dgm:pt>
    <dgm:pt modelId="{7D74F249-63DC-4C4D-8538-F3B752CED557}">
      <dgm:prSet phldrT="[Text]"/>
      <dgm:spPr/>
      <dgm:t>
        <a:bodyPr/>
        <a:lstStyle/>
        <a:p>
          <a:endParaRPr lang="el-GR" dirty="0"/>
        </a:p>
      </dgm:t>
    </dgm:pt>
    <dgm:pt modelId="{E0C44DEF-8550-4278-BF7C-4E51D95DB1CF}" type="parTrans" cxnId="{BA487278-994A-486E-A807-4EA97722CB21}">
      <dgm:prSet/>
      <dgm:spPr/>
      <dgm:t>
        <a:bodyPr/>
        <a:lstStyle/>
        <a:p>
          <a:endParaRPr lang="el-GR"/>
        </a:p>
      </dgm:t>
    </dgm:pt>
    <dgm:pt modelId="{4C498C64-7B6E-4BB9-B809-C104A7447825}" type="sibTrans" cxnId="{BA487278-994A-486E-A807-4EA97722CB21}">
      <dgm:prSet/>
      <dgm:spPr/>
      <dgm:t>
        <a:bodyPr/>
        <a:lstStyle/>
        <a:p>
          <a:endParaRPr lang="el-GR"/>
        </a:p>
      </dgm:t>
    </dgm:pt>
    <dgm:pt modelId="{BB6C3AAF-F1AA-4BB0-9AAC-9FD55400D601}">
      <dgm:prSet phldrT="[Text]" custT="1"/>
      <dgm:spPr/>
      <dgm:t>
        <a:bodyPr/>
        <a:lstStyle/>
        <a:p>
          <a:r>
            <a: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1)Τοξίνες</a:t>
          </a:r>
        </a:p>
        <a:p>
          <a:r>
            <a: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2)οψωνο-ποίηση</a:t>
          </a:r>
          <a:endParaRPr lang="el-GR" sz="36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58BBCE8-5888-4DE0-9902-21EFE0D4FECD}" type="parTrans" cxnId="{39BD01AC-2AFB-436C-9710-81D3355EEC3F}">
      <dgm:prSet/>
      <dgm:spPr/>
      <dgm:t>
        <a:bodyPr/>
        <a:lstStyle/>
        <a:p>
          <a:endParaRPr lang="el-GR"/>
        </a:p>
      </dgm:t>
    </dgm:pt>
    <dgm:pt modelId="{618F8916-30F8-449B-9841-CB1C5DEF7365}" type="sibTrans" cxnId="{39BD01AC-2AFB-436C-9710-81D3355EEC3F}">
      <dgm:prSet/>
      <dgm:spPr/>
      <dgm:t>
        <a:bodyPr/>
        <a:lstStyle/>
        <a:p>
          <a:endParaRPr lang="el-GR"/>
        </a:p>
      </dgm:t>
    </dgm:pt>
    <dgm:pt modelId="{EEF5E4C7-27B6-4B6A-B23E-02DA21BFD7CB}" type="pres">
      <dgm:prSet presAssocID="{84532778-F41E-416F-A1CE-D5338BAF27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81E5066-C4BE-4482-9501-BDC1193449FA}" type="pres">
      <dgm:prSet presAssocID="{05289AF4-EC83-4B37-B98A-8515AF404D21}" presName="compositeNode" presStyleCnt="0">
        <dgm:presLayoutVars>
          <dgm:bulletEnabled val="1"/>
        </dgm:presLayoutVars>
      </dgm:prSet>
      <dgm:spPr/>
    </dgm:pt>
    <dgm:pt modelId="{13EFC56B-C215-43B5-8EB3-4F21A23C4A65}" type="pres">
      <dgm:prSet presAssocID="{05289AF4-EC83-4B37-B98A-8515AF404D21}" presName="bgRect" presStyleLbl="node1" presStyleIdx="0" presStyleCnt="3" custScaleX="75027" custScaleY="111542" custLinFactNeighborX="4174" custLinFactNeighborY="2711"/>
      <dgm:spPr/>
      <dgm:t>
        <a:bodyPr/>
        <a:lstStyle/>
        <a:p>
          <a:endParaRPr lang="el-GR"/>
        </a:p>
      </dgm:t>
    </dgm:pt>
    <dgm:pt modelId="{ECC733B0-15A4-4A36-87AD-DF09EF99ACBC}" type="pres">
      <dgm:prSet presAssocID="{05289AF4-EC83-4B37-B98A-8515AF404D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2932C1-AE87-4F23-AD90-9AE8186C4840}" type="pres">
      <dgm:prSet presAssocID="{05289AF4-EC83-4B37-B98A-8515AF404D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AA270B-F378-414F-817F-DCB1E4B1C097}" type="pres">
      <dgm:prSet presAssocID="{93AFA6CE-0AFD-4AC5-B497-CAC1A71155EA}" presName="hSp" presStyleCnt="0"/>
      <dgm:spPr/>
    </dgm:pt>
    <dgm:pt modelId="{44D46042-8AC5-4DA3-B336-BE87365AEADD}" type="pres">
      <dgm:prSet presAssocID="{93AFA6CE-0AFD-4AC5-B497-CAC1A71155EA}" presName="vProcSp" presStyleCnt="0"/>
      <dgm:spPr/>
    </dgm:pt>
    <dgm:pt modelId="{A186756F-E4E3-476C-949F-4BC2EA6997B6}" type="pres">
      <dgm:prSet presAssocID="{93AFA6CE-0AFD-4AC5-B497-CAC1A71155EA}" presName="vSp1" presStyleCnt="0"/>
      <dgm:spPr/>
    </dgm:pt>
    <dgm:pt modelId="{1691CEBA-D163-403E-92D4-4919AD9CE954}" type="pres">
      <dgm:prSet presAssocID="{93AFA6CE-0AFD-4AC5-B497-CAC1A71155EA}" presName="simulatedConn" presStyleLbl="solidFgAcc1" presStyleIdx="0" presStyleCnt="2"/>
      <dgm:spPr/>
    </dgm:pt>
    <dgm:pt modelId="{B09F49E0-1C74-4518-A6DE-FA682EE79A09}" type="pres">
      <dgm:prSet presAssocID="{93AFA6CE-0AFD-4AC5-B497-CAC1A71155EA}" presName="vSp2" presStyleCnt="0"/>
      <dgm:spPr/>
    </dgm:pt>
    <dgm:pt modelId="{C6237CD4-1F0D-4FEE-B9F2-FB9847778B90}" type="pres">
      <dgm:prSet presAssocID="{93AFA6CE-0AFD-4AC5-B497-CAC1A71155EA}" presName="sibTrans" presStyleCnt="0"/>
      <dgm:spPr/>
    </dgm:pt>
    <dgm:pt modelId="{2EC44F2C-4734-4B50-B9DA-31D71FB28F0D}" type="pres">
      <dgm:prSet presAssocID="{526D49C1-5445-45C2-BB7C-95031048DFA1}" presName="compositeNode" presStyleCnt="0">
        <dgm:presLayoutVars>
          <dgm:bulletEnabled val="1"/>
        </dgm:presLayoutVars>
      </dgm:prSet>
      <dgm:spPr/>
    </dgm:pt>
    <dgm:pt modelId="{7B763F7E-8475-4CB3-88C6-7A42ACC78CA9}" type="pres">
      <dgm:prSet presAssocID="{526D49C1-5445-45C2-BB7C-95031048DFA1}" presName="bgRect" presStyleLbl="node1" presStyleIdx="1" presStyleCnt="3" custScaleX="63913" custScaleY="106609" custLinFactNeighborX="1213" custLinFactNeighborY="7959"/>
      <dgm:spPr/>
      <dgm:t>
        <a:bodyPr/>
        <a:lstStyle/>
        <a:p>
          <a:endParaRPr lang="el-GR"/>
        </a:p>
      </dgm:t>
    </dgm:pt>
    <dgm:pt modelId="{2A59E9CB-3E60-45C8-8D44-EA2931ED3717}" type="pres">
      <dgm:prSet presAssocID="{526D49C1-5445-45C2-BB7C-95031048DFA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87EAD1-487B-46D0-ADC9-15C77CC7AEBE}" type="pres">
      <dgm:prSet presAssocID="{526D49C1-5445-45C2-BB7C-95031048DFA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E070E8-7341-4859-909B-D31D4ADAC32B}" type="pres">
      <dgm:prSet presAssocID="{5E6FFD90-5413-4F4C-89FD-1F5EE386BB34}" presName="hSp" presStyleCnt="0"/>
      <dgm:spPr/>
    </dgm:pt>
    <dgm:pt modelId="{2BC89781-9B65-4971-98D9-663F9915154E}" type="pres">
      <dgm:prSet presAssocID="{5E6FFD90-5413-4F4C-89FD-1F5EE386BB34}" presName="vProcSp" presStyleCnt="0"/>
      <dgm:spPr/>
    </dgm:pt>
    <dgm:pt modelId="{2D0F48AD-3B9B-4FB4-AA23-417A1C6ED865}" type="pres">
      <dgm:prSet presAssocID="{5E6FFD90-5413-4F4C-89FD-1F5EE386BB34}" presName="vSp1" presStyleCnt="0"/>
      <dgm:spPr/>
    </dgm:pt>
    <dgm:pt modelId="{661EDA4A-C105-46F3-800A-B16649931669}" type="pres">
      <dgm:prSet presAssocID="{5E6FFD90-5413-4F4C-89FD-1F5EE386BB34}" presName="simulatedConn" presStyleLbl="solidFgAcc1" presStyleIdx="1" presStyleCnt="2" custLinFactNeighborX="-31093" custLinFactNeighborY="6582"/>
      <dgm:spPr/>
    </dgm:pt>
    <dgm:pt modelId="{65816C54-1F3E-4EBF-B172-94993C942562}" type="pres">
      <dgm:prSet presAssocID="{5E6FFD90-5413-4F4C-89FD-1F5EE386BB34}" presName="vSp2" presStyleCnt="0"/>
      <dgm:spPr/>
    </dgm:pt>
    <dgm:pt modelId="{E91FFC5A-107B-48BF-AB56-1E79B3E51236}" type="pres">
      <dgm:prSet presAssocID="{5E6FFD90-5413-4F4C-89FD-1F5EE386BB34}" presName="sibTrans" presStyleCnt="0"/>
      <dgm:spPr/>
    </dgm:pt>
    <dgm:pt modelId="{1B32E640-EF99-4523-B8DA-9C2AC9EB108C}" type="pres">
      <dgm:prSet presAssocID="{7D74F249-63DC-4C4D-8538-F3B752CED557}" presName="compositeNode" presStyleCnt="0">
        <dgm:presLayoutVars>
          <dgm:bulletEnabled val="1"/>
        </dgm:presLayoutVars>
      </dgm:prSet>
      <dgm:spPr/>
    </dgm:pt>
    <dgm:pt modelId="{F7FA5F9E-CEA7-40B8-8D7A-39BB4E25BDCE}" type="pres">
      <dgm:prSet presAssocID="{7D74F249-63DC-4C4D-8538-F3B752CED557}" presName="bgRect" presStyleLbl="node1" presStyleIdx="2" presStyleCnt="3" custScaleX="72582" custScaleY="105485" custLinFactNeighborX="-1130" custLinFactNeighborY="7959"/>
      <dgm:spPr/>
      <dgm:t>
        <a:bodyPr/>
        <a:lstStyle/>
        <a:p>
          <a:endParaRPr lang="el-GR"/>
        </a:p>
      </dgm:t>
    </dgm:pt>
    <dgm:pt modelId="{80821241-EFDF-4B81-A15F-004629F86E61}" type="pres">
      <dgm:prSet presAssocID="{7D74F249-63DC-4C4D-8538-F3B752CED55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8B2045-91FF-4623-A881-DB93B99F8C64}" type="pres">
      <dgm:prSet presAssocID="{7D74F249-63DC-4C4D-8538-F3B752CED55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1531878-3DAA-4C7E-9DB6-895FD6F38921}" type="presOf" srcId="{05289AF4-EC83-4B37-B98A-8515AF404D21}" destId="{13EFC56B-C215-43B5-8EB3-4F21A23C4A65}" srcOrd="0" destOrd="0" presId="urn:microsoft.com/office/officeart/2005/8/layout/hProcess7"/>
    <dgm:cxn modelId="{A7D8D2ED-0697-4335-9849-B840DD1D9591}" type="presOf" srcId="{7D74F249-63DC-4C4D-8538-F3B752CED557}" destId="{80821241-EFDF-4B81-A15F-004629F86E61}" srcOrd="1" destOrd="0" presId="urn:microsoft.com/office/officeart/2005/8/layout/hProcess7"/>
    <dgm:cxn modelId="{4F665306-42C3-4598-9E33-8769991D4FD2}" srcId="{84532778-F41E-416F-A1CE-D5338BAF27FA}" destId="{526D49C1-5445-45C2-BB7C-95031048DFA1}" srcOrd="1" destOrd="0" parTransId="{E74AD895-C80C-4F26-ABE2-F631B9715ED0}" sibTransId="{5E6FFD90-5413-4F4C-89FD-1F5EE386BB34}"/>
    <dgm:cxn modelId="{474442F0-EC5E-448D-894C-3F511C340481}" srcId="{84532778-F41E-416F-A1CE-D5338BAF27FA}" destId="{05289AF4-EC83-4B37-B98A-8515AF404D21}" srcOrd="0" destOrd="0" parTransId="{DD723F2E-8887-4A54-9318-80D20F2AADB8}" sibTransId="{93AFA6CE-0AFD-4AC5-B497-CAC1A71155EA}"/>
    <dgm:cxn modelId="{D079FB5B-E617-4EC6-944C-8212986E77C9}" type="presOf" srcId="{A0162A7A-62AE-4CF3-9650-590E80F97094}" destId="{632932C1-AE87-4F23-AD90-9AE8186C4840}" srcOrd="0" destOrd="0" presId="urn:microsoft.com/office/officeart/2005/8/layout/hProcess7"/>
    <dgm:cxn modelId="{F7D9AF72-31DF-4FAB-9DA7-8F61622540D9}" type="presOf" srcId="{84532778-F41E-416F-A1CE-D5338BAF27FA}" destId="{EEF5E4C7-27B6-4B6A-B23E-02DA21BFD7CB}" srcOrd="0" destOrd="0" presId="urn:microsoft.com/office/officeart/2005/8/layout/hProcess7"/>
    <dgm:cxn modelId="{611342FB-FCC8-4D67-84CC-1F72164D2680}" type="presOf" srcId="{05289AF4-EC83-4B37-B98A-8515AF404D21}" destId="{ECC733B0-15A4-4A36-87AD-DF09EF99ACBC}" srcOrd="1" destOrd="0" presId="urn:microsoft.com/office/officeart/2005/8/layout/hProcess7"/>
    <dgm:cxn modelId="{39BD01AC-2AFB-436C-9710-81D3355EEC3F}" srcId="{7D74F249-63DC-4C4D-8538-F3B752CED557}" destId="{BB6C3AAF-F1AA-4BB0-9AAC-9FD55400D601}" srcOrd="0" destOrd="0" parTransId="{C58BBCE8-5888-4DE0-9902-21EFE0D4FECD}" sibTransId="{618F8916-30F8-449B-9841-CB1C5DEF7365}"/>
    <dgm:cxn modelId="{BC87CEFC-C9DA-407D-8063-FF08D57DD7B5}" type="presOf" srcId="{7D74F249-63DC-4C4D-8538-F3B752CED557}" destId="{F7FA5F9E-CEA7-40B8-8D7A-39BB4E25BDCE}" srcOrd="0" destOrd="0" presId="urn:microsoft.com/office/officeart/2005/8/layout/hProcess7"/>
    <dgm:cxn modelId="{53D22457-C7A8-44EE-957E-FE58C6BB88D3}" type="presOf" srcId="{526D49C1-5445-45C2-BB7C-95031048DFA1}" destId="{2A59E9CB-3E60-45C8-8D44-EA2931ED3717}" srcOrd="1" destOrd="0" presId="urn:microsoft.com/office/officeart/2005/8/layout/hProcess7"/>
    <dgm:cxn modelId="{BA487278-994A-486E-A807-4EA97722CB21}" srcId="{84532778-F41E-416F-A1CE-D5338BAF27FA}" destId="{7D74F249-63DC-4C4D-8538-F3B752CED557}" srcOrd="2" destOrd="0" parTransId="{E0C44DEF-8550-4278-BF7C-4E51D95DB1CF}" sibTransId="{4C498C64-7B6E-4BB9-B809-C104A7447825}"/>
    <dgm:cxn modelId="{C23D80E2-0E9D-46D4-8046-5C2FD0F20DE4}" srcId="{526D49C1-5445-45C2-BB7C-95031048DFA1}" destId="{1DB51ECC-FEBC-418B-AA51-9D715DD9035F}" srcOrd="0" destOrd="0" parTransId="{ECD0F00A-B997-44AC-A26F-D8226D17499A}" sibTransId="{0E759F56-0BB7-4E13-B90A-74C9350262A6}"/>
    <dgm:cxn modelId="{9C107F7C-5AAF-4F1E-B075-073EB6E4894F}" type="presOf" srcId="{BB6C3AAF-F1AA-4BB0-9AAC-9FD55400D601}" destId="{6B8B2045-91FF-4623-A881-DB93B99F8C64}" srcOrd="0" destOrd="0" presId="urn:microsoft.com/office/officeart/2005/8/layout/hProcess7"/>
    <dgm:cxn modelId="{E1792DBE-7944-4A28-8393-11F17EECADD7}" type="presOf" srcId="{1DB51ECC-FEBC-418B-AA51-9D715DD9035F}" destId="{0387EAD1-487B-46D0-ADC9-15C77CC7AEBE}" srcOrd="0" destOrd="0" presId="urn:microsoft.com/office/officeart/2005/8/layout/hProcess7"/>
    <dgm:cxn modelId="{A19275EA-4E18-4ACE-9204-1F8941F1263A}" srcId="{05289AF4-EC83-4B37-B98A-8515AF404D21}" destId="{A0162A7A-62AE-4CF3-9650-590E80F97094}" srcOrd="0" destOrd="0" parTransId="{14325C53-F9BE-4518-8B68-368AE3244429}" sibTransId="{D8379A43-ACD4-404D-A441-59ED3BCADC12}"/>
    <dgm:cxn modelId="{08B1C7F0-30E2-406D-B5E5-27E5D962ED06}" type="presOf" srcId="{526D49C1-5445-45C2-BB7C-95031048DFA1}" destId="{7B763F7E-8475-4CB3-88C6-7A42ACC78CA9}" srcOrd="0" destOrd="0" presId="urn:microsoft.com/office/officeart/2005/8/layout/hProcess7"/>
    <dgm:cxn modelId="{507C503F-0E79-4401-AD2F-3A74B3034259}" type="presParOf" srcId="{EEF5E4C7-27B6-4B6A-B23E-02DA21BFD7CB}" destId="{381E5066-C4BE-4482-9501-BDC1193449FA}" srcOrd="0" destOrd="0" presId="urn:microsoft.com/office/officeart/2005/8/layout/hProcess7"/>
    <dgm:cxn modelId="{D459E581-566F-4E77-8C12-200FA8CAFE34}" type="presParOf" srcId="{381E5066-C4BE-4482-9501-BDC1193449FA}" destId="{13EFC56B-C215-43B5-8EB3-4F21A23C4A65}" srcOrd="0" destOrd="0" presId="urn:microsoft.com/office/officeart/2005/8/layout/hProcess7"/>
    <dgm:cxn modelId="{D861F36A-63AE-4CF7-B5A2-6F7794B49669}" type="presParOf" srcId="{381E5066-C4BE-4482-9501-BDC1193449FA}" destId="{ECC733B0-15A4-4A36-87AD-DF09EF99ACBC}" srcOrd="1" destOrd="0" presId="urn:microsoft.com/office/officeart/2005/8/layout/hProcess7"/>
    <dgm:cxn modelId="{A3A69596-B01F-4E2C-B5D3-0322EE4EDEA5}" type="presParOf" srcId="{381E5066-C4BE-4482-9501-BDC1193449FA}" destId="{632932C1-AE87-4F23-AD90-9AE8186C4840}" srcOrd="2" destOrd="0" presId="urn:microsoft.com/office/officeart/2005/8/layout/hProcess7"/>
    <dgm:cxn modelId="{A1C722FA-BB27-4696-8ADB-2C729C0B22C8}" type="presParOf" srcId="{EEF5E4C7-27B6-4B6A-B23E-02DA21BFD7CB}" destId="{3FAA270B-F378-414F-817F-DCB1E4B1C097}" srcOrd="1" destOrd="0" presId="urn:microsoft.com/office/officeart/2005/8/layout/hProcess7"/>
    <dgm:cxn modelId="{A6149274-9DF1-4EA1-87C9-8C1528AFFC5D}" type="presParOf" srcId="{EEF5E4C7-27B6-4B6A-B23E-02DA21BFD7CB}" destId="{44D46042-8AC5-4DA3-B336-BE87365AEADD}" srcOrd="2" destOrd="0" presId="urn:microsoft.com/office/officeart/2005/8/layout/hProcess7"/>
    <dgm:cxn modelId="{FF2300DA-2573-465C-BD3E-E8988450B2C5}" type="presParOf" srcId="{44D46042-8AC5-4DA3-B336-BE87365AEADD}" destId="{A186756F-E4E3-476C-949F-4BC2EA6997B6}" srcOrd="0" destOrd="0" presId="urn:microsoft.com/office/officeart/2005/8/layout/hProcess7"/>
    <dgm:cxn modelId="{4F5C8632-40F6-4452-9E05-104FAF231FD5}" type="presParOf" srcId="{44D46042-8AC5-4DA3-B336-BE87365AEADD}" destId="{1691CEBA-D163-403E-92D4-4919AD9CE954}" srcOrd="1" destOrd="0" presId="urn:microsoft.com/office/officeart/2005/8/layout/hProcess7"/>
    <dgm:cxn modelId="{6FE07D49-1F91-4212-A143-C88E5B1C71A6}" type="presParOf" srcId="{44D46042-8AC5-4DA3-B336-BE87365AEADD}" destId="{B09F49E0-1C74-4518-A6DE-FA682EE79A09}" srcOrd="2" destOrd="0" presId="urn:microsoft.com/office/officeart/2005/8/layout/hProcess7"/>
    <dgm:cxn modelId="{10AD4CA3-C53B-479C-BB8C-E1E5CF0EA1D4}" type="presParOf" srcId="{EEF5E4C7-27B6-4B6A-B23E-02DA21BFD7CB}" destId="{C6237CD4-1F0D-4FEE-B9F2-FB9847778B90}" srcOrd="3" destOrd="0" presId="urn:microsoft.com/office/officeart/2005/8/layout/hProcess7"/>
    <dgm:cxn modelId="{FE0B120F-312C-4FFE-910A-C8CF53F02891}" type="presParOf" srcId="{EEF5E4C7-27B6-4B6A-B23E-02DA21BFD7CB}" destId="{2EC44F2C-4734-4B50-B9DA-31D71FB28F0D}" srcOrd="4" destOrd="0" presId="urn:microsoft.com/office/officeart/2005/8/layout/hProcess7"/>
    <dgm:cxn modelId="{4B4081B0-3DDF-431A-A263-975AC9828314}" type="presParOf" srcId="{2EC44F2C-4734-4B50-B9DA-31D71FB28F0D}" destId="{7B763F7E-8475-4CB3-88C6-7A42ACC78CA9}" srcOrd="0" destOrd="0" presId="urn:microsoft.com/office/officeart/2005/8/layout/hProcess7"/>
    <dgm:cxn modelId="{8761C9C3-688F-4F16-8E97-B51E6B23FCC7}" type="presParOf" srcId="{2EC44F2C-4734-4B50-B9DA-31D71FB28F0D}" destId="{2A59E9CB-3E60-45C8-8D44-EA2931ED3717}" srcOrd="1" destOrd="0" presId="urn:microsoft.com/office/officeart/2005/8/layout/hProcess7"/>
    <dgm:cxn modelId="{3529971E-2948-431B-ADDA-9C7E1EE2E11F}" type="presParOf" srcId="{2EC44F2C-4734-4B50-B9DA-31D71FB28F0D}" destId="{0387EAD1-487B-46D0-ADC9-15C77CC7AEBE}" srcOrd="2" destOrd="0" presId="urn:microsoft.com/office/officeart/2005/8/layout/hProcess7"/>
    <dgm:cxn modelId="{182ACEEC-2FC8-4796-A90E-C6B8624DFBC9}" type="presParOf" srcId="{EEF5E4C7-27B6-4B6A-B23E-02DA21BFD7CB}" destId="{7AE070E8-7341-4859-909B-D31D4ADAC32B}" srcOrd="5" destOrd="0" presId="urn:microsoft.com/office/officeart/2005/8/layout/hProcess7"/>
    <dgm:cxn modelId="{5889E12A-5A83-4AE1-B877-CB69DBAF9BBF}" type="presParOf" srcId="{EEF5E4C7-27B6-4B6A-B23E-02DA21BFD7CB}" destId="{2BC89781-9B65-4971-98D9-663F9915154E}" srcOrd="6" destOrd="0" presId="urn:microsoft.com/office/officeart/2005/8/layout/hProcess7"/>
    <dgm:cxn modelId="{1CA90070-EDDA-4406-BDBE-2C6EDE6AF18C}" type="presParOf" srcId="{2BC89781-9B65-4971-98D9-663F9915154E}" destId="{2D0F48AD-3B9B-4FB4-AA23-417A1C6ED865}" srcOrd="0" destOrd="0" presId="urn:microsoft.com/office/officeart/2005/8/layout/hProcess7"/>
    <dgm:cxn modelId="{89B1F040-9751-4943-8358-75F44B210516}" type="presParOf" srcId="{2BC89781-9B65-4971-98D9-663F9915154E}" destId="{661EDA4A-C105-46F3-800A-B16649931669}" srcOrd="1" destOrd="0" presId="urn:microsoft.com/office/officeart/2005/8/layout/hProcess7"/>
    <dgm:cxn modelId="{527F83AC-41CB-43C2-B03E-0CEA85857EA8}" type="presParOf" srcId="{2BC89781-9B65-4971-98D9-663F9915154E}" destId="{65816C54-1F3E-4EBF-B172-94993C942562}" srcOrd="2" destOrd="0" presId="urn:microsoft.com/office/officeart/2005/8/layout/hProcess7"/>
    <dgm:cxn modelId="{AB04E2DD-F170-45A6-A644-18EFA9CDC0A9}" type="presParOf" srcId="{EEF5E4C7-27B6-4B6A-B23E-02DA21BFD7CB}" destId="{E91FFC5A-107B-48BF-AB56-1E79B3E51236}" srcOrd="7" destOrd="0" presId="urn:microsoft.com/office/officeart/2005/8/layout/hProcess7"/>
    <dgm:cxn modelId="{5A493672-84FA-4ECA-94D3-CEB59546B392}" type="presParOf" srcId="{EEF5E4C7-27B6-4B6A-B23E-02DA21BFD7CB}" destId="{1B32E640-EF99-4523-B8DA-9C2AC9EB108C}" srcOrd="8" destOrd="0" presId="urn:microsoft.com/office/officeart/2005/8/layout/hProcess7"/>
    <dgm:cxn modelId="{E31CD173-E049-4F54-B909-558B160B9814}" type="presParOf" srcId="{1B32E640-EF99-4523-B8DA-9C2AC9EB108C}" destId="{F7FA5F9E-CEA7-40B8-8D7A-39BB4E25BDCE}" srcOrd="0" destOrd="0" presId="urn:microsoft.com/office/officeart/2005/8/layout/hProcess7"/>
    <dgm:cxn modelId="{07D013D0-1DF4-4AD3-9B9E-12CD604AEF05}" type="presParOf" srcId="{1B32E640-EF99-4523-B8DA-9C2AC9EB108C}" destId="{80821241-EFDF-4B81-A15F-004629F86E61}" srcOrd="1" destOrd="0" presId="urn:microsoft.com/office/officeart/2005/8/layout/hProcess7"/>
    <dgm:cxn modelId="{A0181657-051E-4FAD-A757-679F9BE73ED5}" type="presParOf" srcId="{1B32E640-EF99-4523-B8DA-9C2AC9EB108C}" destId="{6B8B2045-91FF-4623-A881-DB93B99F8C6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14834-3472-4F80-9102-018E448C6278}" type="doc">
      <dgm:prSet loTypeId="urn:microsoft.com/office/officeart/2005/8/layout/vList2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l-GR"/>
        </a:p>
      </dgm:t>
    </dgm:pt>
    <dgm:pt modelId="{E530C719-E075-430B-8910-E06C29493473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15% </a:t>
          </a:r>
          <a:r>
            <a:rPr lang="el-GR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των ανοσφαιρινών του ορού</a:t>
          </a:r>
          <a:endParaRPr lang="el-GR" sz="4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18F2FB-90EE-4D17-BE42-D1F6EF6F0A80}" type="parTrans" cxnId="{90BB50CA-C6B7-4E38-BB5F-BF2882BDB0AE}">
      <dgm:prSet/>
      <dgm:spPr/>
      <dgm:t>
        <a:bodyPr/>
        <a:lstStyle/>
        <a:p>
          <a:endParaRPr lang="el-GR"/>
        </a:p>
      </dgm:t>
    </dgm:pt>
    <dgm:pt modelId="{952640E9-29F2-482C-BD4F-79B0EC267928}" type="sibTrans" cxnId="{90BB50CA-C6B7-4E38-BB5F-BF2882BDB0AE}">
      <dgm:prSet/>
      <dgm:spPr/>
      <dgm:t>
        <a:bodyPr/>
        <a:lstStyle/>
        <a:p>
          <a:endParaRPr lang="el-GR"/>
        </a:p>
      </dgm:t>
    </dgm:pt>
    <dgm:pt modelId="{45AF55F9-2CE2-445A-93A5-62A8A6728430}">
      <dgm:prSet phldrT="[Text]" custT="1"/>
      <dgm:spPr/>
      <dgm:t>
        <a:bodyPr/>
        <a:lstStyle/>
        <a:p>
          <a:r>
            <a:rPr lang="el-GR" sz="4000" dirty="0" smtClean="0">
              <a:latin typeface="Arial" pitchFamily="34" charset="0"/>
              <a:cs typeface="Arial" pitchFamily="34" charset="0"/>
            </a:rPr>
            <a:t>2 υπότυπους</a:t>
          </a:r>
          <a:endParaRPr lang="el-GR" sz="4000" dirty="0">
            <a:latin typeface="Arial" pitchFamily="34" charset="0"/>
            <a:cs typeface="Arial" pitchFamily="34" charset="0"/>
          </a:endParaRPr>
        </a:p>
      </dgm:t>
    </dgm:pt>
    <dgm:pt modelId="{21BE03C6-B4DC-4757-9AD7-1948629A7409}" type="parTrans" cxnId="{B63DFAD1-F627-49B4-8651-AC05541CA43D}">
      <dgm:prSet/>
      <dgm:spPr/>
      <dgm:t>
        <a:bodyPr/>
        <a:lstStyle/>
        <a:p>
          <a:endParaRPr lang="el-GR"/>
        </a:p>
      </dgm:t>
    </dgm:pt>
    <dgm:pt modelId="{DE37B067-CA1D-4C0A-AD8D-A755E4F0F85C}" type="sibTrans" cxnId="{B63DFAD1-F627-49B4-8651-AC05541CA43D}">
      <dgm:prSet/>
      <dgm:spPr/>
      <dgm:t>
        <a:bodyPr/>
        <a:lstStyle/>
        <a:p>
          <a:endParaRPr lang="el-GR"/>
        </a:p>
      </dgm:t>
    </dgm:pt>
    <dgm:pt modelId="{832ACDF5-3390-4E3F-A66C-225456278DCE}">
      <dgm:prSet phldrT="[Text]" custT="1"/>
      <dgm:spPr/>
      <dgm:t>
        <a:bodyPr/>
        <a:lstStyle/>
        <a:p>
          <a:r>
            <a:rPr lang="el-GR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Εξωκρινή αδενικά κύτταρα</a:t>
          </a:r>
          <a:endParaRPr lang="el-GR" sz="4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1C0545-DADF-4F0F-A411-3C2EBD8D86AA}" type="parTrans" cxnId="{E4B943C6-9A5C-4F22-9BFB-97891B29D5AE}">
      <dgm:prSet/>
      <dgm:spPr/>
      <dgm:t>
        <a:bodyPr/>
        <a:lstStyle/>
        <a:p>
          <a:endParaRPr lang="el-GR"/>
        </a:p>
      </dgm:t>
    </dgm:pt>
    <dgm:pt modelId="{B4D3C277-135D-4424-995A-38CB073E298F}" type="sibTrans" cxnId="{E4B943C6-9A5C-4F22-9BFB-97891B29D5AE}">
      <dgm:prSet/>
      <dgm:spPr/>
      <dgm:t>
        <a:bodyPr/>
        <a:lstStyle/>
        <a:p>
          <a:endParaRPr lang="el-GR"/>
        </a:p>
      </dgm:t>
    </dgm:pt>
    <dgm:pt modelId="{C049B7BE-1B92-4E8B-95C9-4B1820CB22AF}">
      <dgm:prSet phldrT="[Text]" custT="1"/>
      <dgm:spPr/>
      <dgm:t>
        <a:bodyPr/>
        <a:lstStyle/>
        <a:p>
          <a:r>
            <a:rPr lang="el-GR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Εμποδίζει την συνάθροιση μικροβίων</a:t>
          </a:r>
          <a:endParaRPr lang="el-GR" sz="4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1A0F27-63D7-40FE-87D9-A180F2BB259E}" type="parTrans" cxnId="{9A6F0296-93D0-4D61-A54C-8E05C2454622}">
      <dgm:prSet/>
      <dgm:spPr/>
      <dgm:t>
        <a:bodyPr/>
        <a:lstStyle/>
        <a:p>
          <a:endParaRPr lang="el-GR"/>
        </a:p>
      </dgm:t>
    </dgm:pt>
    <dgm:pt modelId="{BF4C7074-D1CC-4419-9706-4BA8F8A51800}" type="sibTrans" cxnId="{9A6F0296-93D0-4D61-A54C-8E05C2454622}">
      <dgm:prSet/>
      <dgm:spPr/>
      <dgm:t>
        <a:bodyPr/>
        <a:lstStyle/>
        <a:p>
          <a:endParaRPr lang="el-GR"/>
        </a:p>
      </dgm:t>
    </dgm:pt>
    <dgm:pt modelId="{66CAF9CE-DB3A-4CDB-B261-0BA478D93F3E}" type="pres">
      <dgm:prSet presAssocID="{4FE14834-3472-4F80-9102-018E448C6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2426C21-0784-4C70-8442-9160E2658B98}" type="pres">
      <dgm:prSet presAssocID="{E530C719-E075-430B-8910-E06C294934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48F329-DE95-4494-B53F-6C6BE4B56962}" type="pres">
      <dgm:prSet presAssocID="{E530C719-E075-430B-8910-E06C2949347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36A109-D605-4133-8A85-FC0D43B5E311}" type="pres">
      <dgm:prSet presAssocID="{832ACDF5-3390-4E3F-A66C-225456278DCE}" presName="parentText" presStyleLbl="node1" presStyleIdx="1" presStyleCnt="2" custLinFactNeighborX="-426" custLinFactNeighborY="-1723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05A550-4E41-4487-9A71-3B5C15AD16D4}" type="pres">
      <dgm:prSet presAssocID="{832ACDF5-3390-4E3F-A66C-225456278DCE}" presName="childText" presStyleLbl="revTx" presStyleIdx="1" presStyleCnt="2" custLinFactNeighborX="534" custLinFactNeighborY="-909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4B943C6-9A5C-4F22-9BFB-97891B29D5AE}" srcId="{4FE14834-3472-4F80-9102-018E448C6278}" destId="{832ACDF5-3390-4E3F-A66C-225456278DCE}" srcOrd="1" destOrd="0" parTransId="{871C0545-DADF-4F0F-A411-3C2EBD8D86AA}" sibTransId="{B4D3C277-135D-4424-995A-38CB073E298F}"/>
    <dgm:cxn modelId="{B818464C-D8CE-49B9-A3A6-7C7DA5A7DA95}" type="presOf" srcId="{C049B7BE-1B92-4E8B-95C9-4B1820CB22AF}" destId="{C205A550-4E41-4487-9A71-3B5C15AD16D4}" srcOrd="0" destOrd="0" presId="urn:microsoft.com/office/officeart/2005/8/layout/vList2"/>
    <dgm:cxn modelId="{4CDFD889-143C-40FC-A1F8-CDE69636E5D4}" type="presOf" srcId="{E530C719-E075-430B-8910-E06C29493473}" destId="{A2426C21-0784-4C70-8442-9160E2658B98}" srcOrd="0" destOrd="0" presId="urn:microsoft.com/office/officeart/2005/8/layout/vList2"/>
    <dgm:cxn modelId="{E1AA4835-A7EE-4309-92BA-3701F3ECE264}" type="presOf" srcId="{832ACDF5-3390-4E3F-A66C-225456278DCE}" destId="{A036A109-D605-4133-8A85-FC0D43B5E311}" srcOrd="0" destOrd="0" presId="urn:microsoft.com/office/officeart/2005/8/layout/vList2"/>
    <dgm:cxn modelId="{B63DFAD1-F627-49B4-8651-AC05541CA43D}" srcId="{E530C719-E075-430B-8910-E06C29493473}" destId="{45AF55F9-2CE2-445A-93A5-62A8A6728430}" srcOrd="0" destOrd="0" parTransId="{21BE03C6-B4DC-4757-9AD7-1948629A7409}" sibTransId="{DE37B067-CA1D-4C0A-AD8D-A755E4F0F85C}"/>
    <dgm:cxn modelId="{804CDB9A-BDB9-48F3-B94B-D2090D4F44DF}" type="presOf" srcId="{4FE14834-3472-4F80-9102-018E448C6278}" destId="{66CAF9CE-DB3A-4CDB-B261-0BA478D93F3E}" srcOrd="0" destOrd="0" presId="urn:microsoft.com/office/officeart/2005/8/layout/vList2"/>
    <dgm:cxn modelId="{90BB50CA-C6B7-4E38-BB5F-BF2882BDB0AE}" srcId="{4FE14834-3472-4F80-9102-018E448C6278}" destId="{E530C719-E075-430B-8910-E06C29493473}" srcOrd="0" destOrd="0" parTransId="{0D18F2FB-90EE-4D17-BE42-D1F6EF6F0A80}" sibTransId="{952640E9-29F2-482C-BD4F-79B0EC267928}"/>
    <dgm:cxn modelId="{9A6F0296-93D0-4D61-A54C-8E05C2454622}" srcId="{832ACDF5-3390-4E3F-A66C-225456278DCE}" destId="{C049B7BE-1B92-4E8B-95C9-4B1820CB22AF}" srcOrd="0" destOrd="0" parTransId="{E41A0F27-63D7-40FE-87D9-A180F2BB259E}" sibTransId="{BF4C7074-D1CC-4419-9706-4BA8F8A51800}"/>
    <dgm:cxn modelId="{176B8E07-FE24-4196-90DA-D22BE7C71F51}" type="presOf" srcId="{45AF55F9-2CE2-445A-93A5-62A8A6728430}" destId="{8E48F329-DE95-4494-B53F-6C6BE4B56962}" srcOrd="0" destOrd="0" presId="urn:microsoft.com/office/officeart/2005/8/layout/vList2"/>
    <dgm:cxn modelId="{8E84E3FA-F412-4C82-B11D-D960E4021427}" type="presParOf" srcId="{66CAF9CE-DB3A-4CDB-B261-0BA478D93F3E}" destId="{A2426C21-0784-4C70-8442-9160E2658B98}" srcOrd="0" destOrd="0" presId="urn:microsoft.com/office/officeart/2005/8/layout/vList2"/>
    <dgm:cxn modelId="{7CC3C804-D37E-496F-980C-724634ED9100}" type="presParOf" srcId="{66CAF9CE-DB3A-4CDB-B261-0BA478D93F3E}" destId="{8E48F329-DE95-4494-B53F-6C6BE4B56962}" srcOrd="1" destOrd="0" presId="urn:microsoft.com/office/officeart/2005/8/layout/vList2"/>
    <dgm:cxn modelId="{7D46DB9F-DBC6-46F3-AC0C-E50390E4A717}" type="presParOf" srcId="{66CAF9CE-DB3A-4CDB-B261-0BA478D93F3E}" destId="{A036A109-D605-4133-8A85-FC0D43B5E311}" srcOrd="2" destOrd="0" presId="urn:microsoft.com/office/officeart/2005/8/layout/vList2"/>
    <dgm:cxn modelId="{5547C7C6-A7A3-4B04-832C-4509B13DC0A9}" type="presParOf" srcId="{66CAF9CE-DB3A-4CDB-B261-0BA478D93F3E}" destId="{C205A550-4E41-4487-9A71-3B5C15AD16D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E726FD-5A24-4BF5-BD14-65E01F03D628}" type="doc">
      <dgm:prSet loTypeId="urn:microsoft.com/office/officeart/2005/8/layout/pyramid2" loCatId="pyramid" qsTypeId="urn:microsoft.com/office/officeart/2005/8/quickstyle/3d5" qsCatId="3D" csTypeId="urn:microsoft.com/office/officeart/2005/8/colors/accent5_4" csCatId="accent5" phldr="1"/>
      <dgm:spPr/>
    </dgm:pt>
    <dgm:pt modelId="{6E009333-9EEE-4BB3-B297-29689DD8FDB2}">
      <dgm:prSet phldrT="[Text]" custT="1"/>
      <dgm:spPr/>
      <dgm:t>
        <a:bodyPr/>
        <a:lstStyle/>
        <a:p>
          <a:r>
            <a:rPr lang="el-GR" sz="3600" dirty="0" smtClean="0">
              <a:latin typeface="Arial" pitchFamily="34" charset="0"/>
              <a:cs typeface="Arial" pitchFamily="34" charset="0"/>
            </a:rPr>
            <a:t>Απειροελάχιστη ποσότητα</a:t>
          </a:r>
          <a:endParaRPr lang="el-GR" sz="3600" dirty="0">
            <a:latin typeface="Arial" pitchFamily="34" charset="0"/>
            <a:cs typeface="Arial" pitchFamily="34" charset="0"/>
          </a:endParaRPr>
        </a:p>
      </dgm:t>
    </dgm:pt>
    <dgm:pt modelId="{EBE4B61B-A951-4113-9C6E-18811CB36A21}" type="parTrans" cxnId="{12F75BE1-0D79-4F28-B385-48CC637A7561}">
      <dgm:prSet/>
      <dgm:spPr/>
      <dgm:t>
        <a:bodyPr/>
        <a:lstStyle/>
        <a:p>
          <a:endParaRPr lang="el-GR"/>
        </a:p>
      </dgm:t>
    </dgm:pt>
    <dgm:pt modelId="{B9C2BE70-D209-4535-BAF1-6B2E5CA06B15}" type="sibTrans" cxnId="{12F75BE1-0D79-4F28-B385-48CC637A7561}">
      <dgm:prSet/>
      <dgm:spPr/>
      <dgm:t>
        <a:bodyPr/>
        <a:lstStyle/>
        <a:p>
          <a:endParaRPr lang="el-GR"/>
        </a:p>
      </dgm:t>
    </dgm:pt>
    <dgm:pt modelId="{6EF4E8D6-6DE4-4E21-B441-5188D8DB3918}">
      <dgm:prSet phldrT="[Text]" custT="1"/>
      <dgm:spPr/>
      <dgm:t>
        <a:bodyPr/>
        <a:lstStyle/>
        <a:p>
          <a:r>
            <a:rPr lang="el-GR" sz="3600" dirty="0" smtClean="0">
              <a:latin typeface="Arial" pitchFamily="34" charset="0"/>
              <a:cs typeface="Arial" pitchFamily="34" charset="0"/>
            </a:rPr>
            <a:t>Λοιμώξεις από παράσιτα</a:t>
          </a:r>
          <a:endParaRPr lang="el-GR" sz="3600" dirty="0">
            <a:latin typeface="Arial" pitchFamily="34" charset="0"/>
            <a:cs typeface="Arial" pitchFamily="34" charset="0"/>
          </a:endParaRPr>
        </a:p>
      </dgm:t>
    </dgm:pt>
    <dgm:pt modelId="{DB2C82E8-9E3D-4EF0-A4CA-F43356525372}" type="parTrans" cxnId="{D8ED26B4-E326-465D-9692-FB5C8A49B847}">
      <dgm:prSet/>
      <dgm:spPr/>
      <dgm:t>
        <a:bodyPr/>
        <a:lstStyle/>
        <a:p>
          <a:endParaRPr lang="el-GR"/>
        </a:p>
      </dgm:t>
    </dgm:pt>
    <dgm:pt modelId="{5AE04857-C8B0-4462-B1F4-F1590BCE878E}" type="sibTrans" cxnId="{D8ED26B4-E326-465D-9692-FB5C8A49B847}">
      <dgm:prSet/>
      <dgm:spPr/>
      <dgm:t>
        <a:bodyPr/>
        <a:lstStyle/>
        <a:p>
          <a:endParaRPr lang="el-GR"/>
        </a:p>
      </dgm:t>
    </dgm:pt>
    <dgm:pt modelId="{8FF66502-9F9C-4D61-817D-4F8429A5B2DC}">
      <dgm:prSet phldrT="[Text]" custT="1"/>
      <dgm:spPr/>
      <dgm:t>
        <a:bodyPr/>
        <a:lstStyle/>
        <a:p>
          <a:r>
            <a:rPr lang="el-GR" sz="3600" smtClean="0">
              <a:latin typeface="Arial" pitchFamily="34" charset="0"/>
              <a:cs typeface="Arial" pitchFamily="34" charset="0"/>
            </a:rPr>
            <a:t>Αλλεργικά νοσήματα</a:t>
          </a:r>
          <a:endParaRPr lang="el-GR" sz="3600" dirty="0">
            <a:latin typeface="Arial" pitchFamily="34" charset="0"/>
            <a:cs typeface="Arial" pitchFamily="34" charset="0"/>
          </a:endParaRPr>
        </a:p>
      </dgm:t>
    </dgm:pt>
    <dgm:pt modelId="{0BB0810C-8F5F-4107-BE42-A2126F9A8826}" type="sibTrans" cxnId="{6105BF06-EEF5-464E-977E-12953E20B258}">
      <dgm:prSet/>
      <dgm:spPr/>
      <dgm:t>
        <a:bodyPr/>
        <a:lstStyle/>
        <a:p>
          <a:endParaRPr lang="el-GR"/>
        </a:p>
      </dgm:t>
    </dgm:pt>
    <dgm:pt modelId="{BC08592A-8534-42AC-88EC-E49CF0D717E6}" type="parTrans" cxnId="{6105BF06-EEF5-464E-977E-12953E20B258}">
      <dgm:prSet/>
      <dgm:spPr/>
      <dgm:t>
        <a:bodyPr/>
        <a:lstStyle/>
        <a:p>
          <a:endParaRPr lang="el-GR"/>
        </a:p>
      </dgm:t>
    </dgm:pt>
    <dgm:pt modelId="{E95BF33B-394B-4B1A-B153-B30FA260E5CB}" type="pres">
      <dgm:prSet presAssocID="{64E726FD-5A24-4BF5-BD14-65E01F03D628}" presName="compositeShape" presStyleCnt="0">
        <dgm:presLayoutVars>
          <dgm:dir/>
          <dgm:resizeHandles/>
        </dgm:presLayoutVars>
      </dgm:prSet>
      <dgm:spPr/>
    </dgm:pt>
    <dgm:pt modelId="{C9349B26-B32E-4CCC-ABFA-7C4319F09A3E}" type="pres">
      <dgm:prSet presAssocID="{64E726FD-5A24-4BF5-BD14-65E01F03D628}" presName="pyramid" presStyleLbl="node1" presStyleIdx="0" presStyleCnt="1"/>
      <dgm:spPr/>
    </dgm:pt>
    <dgm:pt modelId="{646BA4FB-CD01-41DF-88F4-B9FCF7146798}" type="pres">
      <dgm:prSet presAssocID="{64E726FD-5A24-4BF5-BD14-65E01F03D628}" presName="theList" presStyleCnt="0"/>
      <dgm:spPr/>
    </dgm:pt>
    <dgm:pt modelId="{83D37803-B496-46DA-B9CE-48B07537743C}" type="pres">
      <dgm:prSet presAssocID="{6E009333-9EEE-4BB3-B297-29689DD8FDB2}" presName="aNode" presStyleLbl="fgAcc1" presStyleIdx="0" presStyleCnt="3" custScaleX="121536" custLinFactY="-1370" custLinFactNeighborX="15385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4924B4-A895-4D2D-9373-AA5888685E7A}" type="pres">
      <dgm:prSet presAssocID="{6E009333-9EEE-4BB3-B297-29689DD8FDB2}" presName="aSpace" presStyleCnt="0"/>
      <dgm:spPr/>
    </dgm:pt>
    <dgm:pt modelId="{351B6DD0-266A-4FB5-A902-CD4D35040902}" type="pres">
      <dgm:prSet presAssocID="{6EF4E8D6-6DE4-4E21-B441-5188D8DB3918}" presName="aNode" presStyleLbl="fgAcc1" presStyleIdx="1" presStyleCnt="3" custScaleX="123155" custLinFactNeighborX="20809" custLinFactNeighborY="-4780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F02F16-9706-48D6-BD48-D032D648A9A7}" type="pres">
      <dgm:prSet presAssocID="{6EF4E8D6-6DE4-4E21-B441-5188D8DB3918}" presName="aSpace" presStyleCnt="0"/>
      <dgm:spPr/>
    </dgm:pt>
    <dgm:pt modelId="{5F290BAF-2051-4F12-99A1-E67A8D1C356E}" type="pres">
      <dgm:prSet presAssocID="{8FF66502-9F9C-4D61-817D-4F8429A5B2DC}" presName="aNode" presStyleLbl="fgAcc1" presStyleIdx="2" presStyleCnt="3" custScaleX="103114" custLinFactNeighborX="22327" custLinFactNeighborY="153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2F7778-05BF-4C56-A5A7-88821D3692C6}" type="pres">
      <dgm:prSet presAssocID="{8FF66502-9F9C-4D61-817D-4F8429A5B2DC}" presName="aSpace" presStyleCnt="0"/>
      <dgm:spPr/>
    </dgm:pt>
  </dgm:ptLst>
  <dgm:cxnLst>
    <dgm:cxn modelId="{12F75BE1-0D79-4F28-B385-48CC637A7561}" srcId="{64E726FD-5A24-4BF5-BD14-65E01F03D628}" destId="{6E009333-9EEE-4BB3-B297-29689DD8FDB2}" srcOrd="0" destOrd="0" parTransId="{EBE4B61B-A951-4113-9C6E-18811CB36A21}" sibTransId="{B9C2BE70-D209-4535-BAF1-6B2E5CA06B15}"/>
    <dgm:cxn modelId="{6105BF06-EEF5-464E-977E-12953E20B258}" srcId="{64E726FD-5A24-4BF5-BD14-65E01F03D628}" destId="{8FF66502-9F9C-4D61-817D-4F8429A5B2DC}" srcOrd="2" destOrd="0" parTransId="{BC08592A-8534-42AC-88EC-E49CF0D717E6}" sibTransId="{0BB0810C-8F5F-4107-BE42-A2126F9A8826}"/>
    <dgm:cxn modelId="{6058D939-7F7F-4D59-9186-0574BD52304D}" type="presOf" srcId="{6E009333-9EEE-4BB3-B297-29689DD8FDB2}" destId="{83D37803-B496-46DA-B9CE-48B07537743C}" srcOrd="0" destOrd="0" presId="urn:microsoft.com/office/officeart/2005/8/layout/pyramid2"/>
    <dgm:cxn modelId="{8FA6B973-43C9-4016-B60A-8DF8E1210446}" type="presOf" srcId="{8FF66502-9F9C-4D61-817D-4F8429A5B2DC}" destId="{5F290BAF-2051-4F12-99A1-E67A8D1C356E}" srcOrd="0" destOrd="0" presId="urn:microsoft.com/office/officeart/2005/8/layout/pyramid2"/>
    <dgm:cxn modelId="{3CD14711-1AE4-4629-9FDA-7EC03FF1987E}" type="presOf" srcId="{64E726FD-5A24-4BF5-BD14-65E01F03D628}" destId="{E95BF33B-394B-4B1A-B153-B30FA260E5CB}" srcOrd="0" destOrd="0" presId="urn:microsoft.com/office/officeart/2005/8/layout/pyramid2"/>
    <dgm:cxn modelId="{D8ED26B4-E326-465D-9692-FB5C8A49B847}" srcId="{64E726FD-5A24-4BF5-BD14-65E01F03D628}" destId="{6EF4E8D6-6DE4-4E21-B441-5188D8DB3918}" srcOrd="1" destOrd="0" parTransId="{DB2C82E8-9E3D-4EF0-A4CA-F43356525372}" sibTransId="{5AE04857-C8B0-4462-B1F4-F1590BCE878E}"/>
    <dgm:cxn modelId="{C621D40E-5867-4EA6-AE30-A32A9DA9029A}" type="presOf" srcId="{6EF4E8D6-6DE4-4E21-B441-5188D8DB3918}" destId="{351B6DD0-266A-4FB5-A902-CD4D35040902}" srcOrd="0" destOrd="0" presId="urn:microsoft.com/office/officeart/2005/8/layout/pyramid2"/>
    <dgm:cxn modelId="{13A52307-3A84-4A74-A999-02CFF526F5EF}" type="presParOf" srcId="{E95BF33B-394B-4B1A-B153-B30FA260E5CB}" destId="{C9349B26-B32E-4CCC-ABFA-7C4319F09A3E}" srcOrd="0" destOrd="0" presId="urn:microsoft.com/office/officeart/2005/8/layout/pyramid2"/>
    <dgm:cxn modelId="{EFC54B3B-D3D6-4BD8-BF7F-3833D2657F9A}" type="presParOf" srcId="{E95BF33B-394B-4B1A-B153-B30FA260E5CB}" destId="{646BA4FB-CD01-41DF-88F4-B9FCF7146798}" srcOrd="1" destOrd="0" presId="urn:microsoft.com/office/officeart/2005/8/layout/pyramid2"/>
    <dgm:cxn modelId="{A4D12D1F-303A-4F7B-80FC-C993FD6BCECA}" type="presParOf" srcId="{646BA4FB-CD01-41DF-88F4-B9FCF7146798}" destId="{83D37803-B496-46DA-B9CE-48B07537743C}" srcOrd="0" destOrd="0" presId="urn:microsoft.com/office/officeart/2005/8/layout/pyramid2"/>
    <dgm:cxn modelId="{3AB49750-030C-4B92-A9A2-A0AC2FCF3091}" type="presParOf" srcId="{646BA4FB-CD01-41DF-88F4-B9FCF7146798}" destId="{B04924B4-A895-4D2D-9373-AA5888685E7A}" srcOrd="1" destOrd="0" presId="urn:microsoft.com/office/officeart/2005/8/layout/pyramid2"/>
    <dgm:cxn modelId="{651F6EB8-0DA1-4B88-A0E3-6608F9D267A1}" type="presParOf" srcId="{646BA4FB-CD01-41DF-88F4-B9FCF7146798}" destId="{351B6DD0-266A-4FB5-A902-CD4D35040902}" srcOrd="2" destOrd="0" presId="urn:microsoft.com/office/officeart/2005/8/layout/pyramid2"/>
    <dgm:cxn modelId="{D2AB3BDD-340C-4D0C-9CE0-6E42868BDF26}" type="presParOf" srcId="{646BA4FB-CD01-41DF-88F4-B9FCF7146798}" destId="{78F02F16-9706-48D6-BD48-D032D648A9A7}" srcOrd="3" destOrd="0" presId="urn:microsoft.com/office/officeart/2005/8/layout/pyramid2"/>
    <dgm:cxn modelId="{DCAF4EC9-9486-46D7-8A8D-B3684D765ECE}" type="presParOf" srcId="{646BA4FB-CD01-41DF-88F4-B9FCF7146798}" destId="{5F290BAF-2051-4F12-99A1-E67A8D1C356E}" srcOrd="4" destOrd="0" presId="urn:microsoft.com/office/officeart/2005/8/layout/pyramid2"/>
    <dgm:cxn modelId="{58ADC7DC-FF05-41EE-B0F9-21F23DCD4F54}" type="presParOf" srcId="{646BA4FB-CD01-41DF-88F4-B9FCF7146798}" destId="{1D2F7778-05BF-4C56-A5A7-88821D3692C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709F1-5D7F-475B-9D51-8103D92C12D2}">
      <dsp:nvSpPr>
        <dsp:cNvPr id="0" name=""/>
        <dsp:cNvSpPr/>
      </dsp:nvSpPr>
      <dsp:spPr>
        <a:xfrm>
          <a:off x="0" y="680579"/>
          <a:ext cx="749935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D5894-5CEF-4715-B941-1FDFB14E67E0}">
      <dsp:nvSpPr>
        <dsp:cNvPr id="0" name=""/>
        <dsp:cNvSpPr/>
      </dsp:nvSpPr>
      <dsp:spPr>
        <a:xfrm>
          <a:off x="374967" y="178739"/>
          <a:ext cx="5249545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Σφαιρικές πρωτεϊνες</a:t>
          </a:r>
          <a:endParaRPr lang="el-GR" sz="3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3963" y="227735"/>
        <a:ext cx="5151553" cy="905688"/>
      </dsp:txXfrm>
    </dsp:sp>
    <dsp:sp modelId="{BC03F742-BC6C-427A-903A-6DE4C1FB6B7E}">
      <dsp:nvSpPr>
        <dsp:cNvPr id="0" name=""/>
        <dsp:cNvSpPr/>
      </dsp:nvSpPr>
      <dsp:spPr>
        <a:xfrm>
          <a:off x="0" y="2222820"/>
          <a:ext cx="749935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F4D0D-25E0-4CB1-B687-2E543F835D02}">
      <dsp:nvSpPr>
        <dsp:cNvPr id="0" name=""/>
        <dsp:cNvSpPr/>
      </dsp:nvSpPr>
      <dsp:spPr>
        <a:xfrm>
          <a:off x="374967" y="1720980"/>
          <a:ext cx="5249545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Arial" pitchFamily="34" charset="0"/>
              <a:cs typeface="Arial" pitchFamily="34" charset="0"/>
            </a:rPr>
            <a:t>Παράγονται από τα Β-λεμφοκύτταρα</a:t>
          </a:r>
          <a:endParaRPr lang="el-GR" sz="3400" kern="1200" dirty="0">
            <a:latin typeface="Arial" pitchFamily="34" charset="0"/>
            <a:cs typeface="Arial" pitchFamily="34" charset="0"/>
          </a:endParaRPr>
        </a:p>
      </dsp:txBody>
      <dsp:txXfrm>
        <a:off x="423963" y="1769976"/>
        <a:ext cx="5151553" cy="905688"/>
      </dsp:txXfrm>
    </dsp:sp>
    <dsp:sp modelId="{FCF8F08D-F990-41E2-BBC2-3F10E48B38C3}">
      <dsp:nvSpPr>
        <dsp:cNvPr id="0" name=""/>
        <dsp:cNvSpPr/>
      </dsp:nvSpPr>
      <dsp:spPr>
        <a:xfrm>
          <a:off x="0" y="3765060"/>
          <a:ext cx="749935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98C61-46DB-4D87-BF8B-1FDAAFA38C87}">
      <dsp:nvSpPr>
        <dsp:cNvPr id="0" name=""/>
        <dsp:cNvSpPr/>
      </dsp:nvSpPr>
      <dsp:spPr>
        <a:xfrm>
          <a:off x="374967" y="3263219"/>
          <a:ext cx="5249545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Arial" pitchFamily="34" charset="0"/>
              <a:cs typeface="Arial" pitchFamily="34" charset="0"/>
            </a:rPr>
            <a:t>Διακρίνονται σε κατηγορίες(χημική δομή)</a:t>
          </a:r>
          <a:endParaRPr lang="el-GR" sz="3400" kern="1200" dirty="0">
            <a:latin typeface="Arial" pitchFamily="34" charset="0"/>
            <a:cs typeface="Arial" pitchFamily="34" charset="0"/>
          </a:endParaRPr>
        </a:p>
      </dsp:txBody>
      <dsp:txXfrm>
        <a:off x="423963" y="3312215"/>
        <a:ext cx="5151553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FC56B-C215-43B5-8EB3-4F21A23C4A65}">
      <dsp:nvSpPr>
        <dsp:cNvPr id="0" name=""/>
        <dsp:cNvSpPr/>
      </dsp:nvSpPr>
      <dsp:spPr>
        <a:xfrm>
          <a:off x="144011" y="208837"/>
          <a:ext cx="2573814" cy="459176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shade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900" kern="1200" dirty="0"/>
        </a:p>
      </dsp:txBody>
      <dsp:txXfrm rot="16200000">
        <a:off x="-1481229" y="1834078"/>
        <a:ext cx="3765244" cy="514762"/>
      </dsp:txXfrm>
    </dsp:sp>
    <dsp:sp modelId="{632932C1-AE87-4F23-AD90-9AE8186C4840}">
      <dsp:nvSpPr>
        <dsp:cNvPr id="0" name=""/>
        <dsp:cNvSpPr/>
      </dsp:nvSpPr>
      <dsp:spPr>
        <a:xfrm>
          <a:off x="720885" y="208837"/>
          <a:ext cx="1917492" cy="4591762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75%</a:t>
          </a:r>
          <a:r>
            <a:rPr lang="el-GR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του συνόλου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και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4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υπότυποι </a:t>
          </a:r>
          <a:endParaRPr lang="el-GR" sz="36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20885" y="208837"/>
        <a:ext cx="1917492" cy="4591762"/>
      </dsp:txXfrm>
    </dsp:sp>
    <dsp:sp modelId="{7B763F7E-8475-4CB3-88C6-7A42ACC78CA9}">
      <dsp:nvSpPr>
        <dsp:cNvPr id="0" name=""/>
        <dsp:cNvSpPr/>
      </dsp:nvSpPr>
      <dsp:spPr>
        <a:xfrm>
          <a:off x="2736316" y="411910"/>
          <a:ext cx="2192546" cy="438868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124620"/>
                <a:satOff val="4789"/>
                <a:lumOff val="25662"/>
                <a:alphaOff val="0"/>
                <a:tint val="92000"/>
                <a:satMod val="170000"/>
              </a:schemeClr>
            </a:gs>
            <a:gs pos="15000">
              <a:schemeClr val="accent3">
                <a:shade val="50000"/>
                <a:hueOff val="124620"/>
                <a:satOff val="4789"/>
                <a:lumOff val="25662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shade val="50000"/>
                <a:hueOff val="124620"/>
                <a:satOff val="4789"/>
                <a:lumOff val="25662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shade val="50000"/>
                <a:hueOff val="124620"/>
                <a:satOff val="4789"/>
                <a:lumOff val="2566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shade val="50000"/>
                <a:hueOff val="124620"/>
                <a:satOff val="4789"/>
                <a:lumOff val="2566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 dirty="0"/>
        </a:p>
      </dsp:txBody>
      <dsp:txXfrm rot="16200000">
        <a:off x="1156208" y="1992018"/>
        <a:ext cx="3598725" cy="438509"/>
      </dsp:txXfrm>
    </dsp:sp>
    <dsp:sp modelId="{1691CEBA-D163-403E-92D4-4919AD9CE954}">
      <dsp:nvSpPr>
        <dsp:cNvPr id="0" name=""/>
        <dsp:cNvSpPr/>
      </dsp:nvSpPr>
      <dsp:spPr>
        <a:xfrm rot="5400000">
          <a:off x="2409210" y="3378003"/>
          <a:ext cx="605292" cy="5145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7EAD1-487B-46D0-ADC9-15C77CC7AEBE}">
      <dsp:nvSpPr>
        <dsp:cNvPr id="0" name=""/>
        <dsp:cNvSpPr/>
      </dsp:nvSpPr>
      <dsp:spPr>
        <a:xfrm>
          <a:off x="3264579" y="411910"/>
          <a:ext cx="1633447" cy="4388689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Περνάει από την μητέρα στο έμβρυο</a:t>
          </a:r>
          <a:endParaRPr lang="el-GR" sz="36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264579" y="411910"/>
        <a:ext cx="1633447" cy="4388689"/>
      </dsp:txXfrm>
    </dsp:sp>
    <dsp:sp modelId="{F7FA5F9E-CEA7-40B8-8D7A-39BB4E25BDCE}">
      <dsp:nvSpPr>
        <dsp:cNvPr id="0" name=""/>
        <dsp:cNvSpPr/>
      </dsp:nvSpPr>
      <dsp:spPr>
        <a:xfrm>
          <a:off x="4968554" y="432060"/>
          <a:ext cx="2489938" cy="434241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shade val="50000"/>
                <a:hueOff val="124620"/>
                <a:satOff val="4789"/>
                <a:lumOff val="25662"/>
                <a:alphaOff val="0"/>
                <a:tint val="92000"/>
                <a:satMod val="170000"/>
              </a:schemeClr>
            </a:gs>
            <a:gs pos="15000">
              <a:schemeClr val="accent3">
                <a:shade val="50000"/>
                <a:hueOff val="124620"/>
                <a:satOff val="4789"/>
                <a:lumOff val="25662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shade val="50000"/>
                <a:hueOff val="124620"/>
                <a:satOff val="4789"/>
                <a:lumOff val="25662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shade val="50000"/>
                <a:hueOff val="124620"/>
                <a:satOff val="4789"/>
                <a:lumOff val="2566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shade val="50000"/>
                <a:hueOff val="124620"/>
                <a:satOff val="4789"/>
                <a:lumOff val="2566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 dirty="0"/>
        </a:p>
      </dsp:txBody>
      <dsp:txXfrm rot="16200000">
        <a:off x="3437157" y="1963458"/>
        <a:ext cx="3560783" cy="497987"/>
      </dsp:txXfrm>
    </dsp:sp>
    <dsp:sp modelId="{661EDA4A-C105-46F3-800A-B16649931669}">
      <dsp:nvSpPr>
        <dsp:cNvPr id="0" name=""/>
        <dsp:cNvSpPr/>
      </dsp:nvSpPr>
      <dsp:spPr>
        <a:xfrm rot="5400000">
          <a:off x="4561828" y="3396595"/>
          <a:ext cx="605292" cy="5145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86931"/>
              <a:satOff val="7184"/>
              <a:lumOff val="3849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8B2045-91FF-4623-A881-DB93B99F8C64}">
      <dsp:nvSpPr>
        <dsp:cNvPr id="0" name=""/>
        <dsp:cNvSpPr/>
      </dsp:nvSpPr>
      <dsp:spPr>
        <a:xfrm>
          <a:off x="5534734" y="432060"/>
          <a:ext cx="1855004" cy="4342418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1)Τοξίνες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2)οψωνο-ποίηση</a:t>
          </a:r>
          <a:endParaRPr lang="el-GR" sz="36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534734" y="432060"/>
        <a:ext cx="1855004" cy="4342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26C21-0784-4C70-8442-9160E2658B98}">
      <dsp:nvSpPr>
        <dsp:cNvPr id="0" name=""/>
        <dsp:cNvSpPr/>
      </dsp:nvSpPr>
      <dsp:spPr>
        <a:xfrm>
          <a:off x="0" y="11587"/>
          <a:ext cx="7746064" cy="150696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15% </a:t>
          </a:r>
          <a:r>
            <a:rPr lang="el-GR" sz="4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των ανοσφαιρινών του ορού</a:t>
          </a:r>
          <a:endParaRPr lang="el-GR" sz="4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3564" y="85151"/>
        <a:ext cx="7598936" cy="1359832"/>
      </dsp:txXfrm>
    </dsp:sp>
    <dsp:sp modelId="{8E48F329-DE95-4494-B53F-6C6BE4B56962}">
      <dsp:nvSpPr>
        <dsp:cNvPr id="0" name=""/>
        <dsp:cNvSpPr/>
      </dsp:nvSpPr>
      <dsp:spPr>
        <a:xfrm>
          <a:off x="0" y="1518547"/>
          <a:ext cx="7746064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38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4000" kern="1200" dirty="0" smtClean="0">
              <a:latin typeface="Arial" pitchFamily="34" charset="0"/>
              <a:cs typeface="Arial" pitchFamily="34" charset="0"/>
            </a:rPr>
            <a:t>2 υπότυπους</a:t>
          </a:r>
          <a:endParaRPr lang="el-GR" sz="4000" kern="1200" dirty="0">
            <a:latin typeface="Arial" pitchFamily="34" charset="0"/>
            <a:cs typeface="Arial" pitchFamily="34" charset="0"/>
          </a:endParaRPr>
        </a:p>
      </dsp:txBody>
      <dsp:txXfrm>
        <a:off x="0" y="1518547"/>
        <a:ext cx="7746064" cy="927360"/>
      </dsp:txXfrm>
    </dsp:sp>
    <dsp:sp modelId="{A036A109-D605-4133-8A85-FC0D43B5E311}">
      <dsp:nvSpPr>
        <dsp:cNvPr id="0" name=""/>
        <dsp:cNvSpPr/>
      </dsp:nvSpPr>
      <dsp:spPr>
        <a:xfrm>
          <a:off x="0" y="2246177"/>
          <a:ext cx="7746064" cy="150696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6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Εξωκρινή αδενικά κύτταρα</a:t>
          </a:r>
          <a:endParaRPr lang="el-GR" sz="4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3564" y="2319741"/>
        <a:ext cx="7598936" cy="1359832"/>
      </dsp:txXfrm>
    </dsp:sp>
    <dsp:sp modelId="{C205A550-4E41-4487-9A71-3B5C15AD16D4}">
      <dsp:nvSpPr>
        <dsp:cNvPr id="0" name=""/>
        <dsp:cNvSpPr/>
      </dsp:nvSpPr>
      <dsp:spPr>
        <a:xfrm>
          <a:off x="0" y="3815840"/>
          <a:ext cx="7746064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38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4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Εμποδίζει την συνάθροιση μικροβίων</a:t>
          </a:r>
          <a:endParaRPr lang="el-GR" sz="4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815840"/>
        <a:ext cx="7746064" cy="115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49B26-B32E-4CCC-ABFA-7C4319F09A3E}">
      <dsp:nvSpPr>
        <dsp:cNvPr id="0" name=""/>
        <dsp:cNvSpPr/>
      </dsp:nvSpPr>
      <dsp:spPr>
        <a:xfrm>
          <a:off x="808063" y="0"/>
          <a:ext cx="4800600" cy="4800600"/>
        </a:xfrm>
        <a:prstGeom prst="triangl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37803-B496-46DA-B9CE-48B07537743C}">
      <dsp:nvSpPr>
        <dsp:cNvPr id="0" name=""/>
        <dsp:cNvSpPr/>
      </dsp:nvSpPr>
      <dsp:spPr>
        <a:xfrm>
          <a:off x="3352431" y="325020"/>
          <a:ext cx="3792397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latin typeface="Arial" pitchFamily="34" charset="0"/>
              <a:cs typeface="Arial" pitchFamily="34" charset="0"/>
            </a:rPr>
            <a:t>Απειροελάχιστη ποσότητα</a:t>
          </a:r>
          <a:endParaRPr lang="el-GR" sz="3600" kern="1200" dirty="0">
            <a:latin typeface="Arial" pitchFamily="34" charset="0"/>
            <a:cs typeface="Arial" pitchFamily="34" charset="0"/>
          </a:endParaRPr>
        </a:p>
      </dsp:txBody>
      <dsp:txXfrm>
        <a:off x="3407905" y="380494"/>
        <a:ext cx="3681449" cy="1025444"/>
      </dsp:txXfrm>
    </dsp:sp>
    <dsp:sp modelId="{351B6DD0-266A-4FB5-A902-CD4D35040902}">
      <dsp:nvSpPr>
        <dsp:cNvPr id="0" name=""/>
        <dsp:cNvSpPr/>
      </dsp:nvSpPr>
      <dsp:spPr>
        <a:xfrm>
          <a:off x="3496422" y="1693168"/>
          <a:ext cx="3842916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-112981"/>
              <a:satOff val="4789"/>
              <a:lumOff val="25662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latin typeface="Arial" pitchFamily="34" charset="0"/>
              <a:cs typeface="Arial" pitchFamily="34" charset="0"/>
            </a:rPr>
            <a:t>Λοιμώξεις από παράσιτα</a:t>
          </a:r>
          <a:endParaRPr lang="el-GR" sz="3600" kern="1200" dirty="0">
            <a:latin typeface="Arial" pitchFamily="34" charset="0"/>
            <a:cs typeface="Arial" pitchFamily="34" charset="0"/>
          </a:endParaRPr>
        </a:p>
      </dsp:txBody>
      <dsp:txXfrm>
        <a:off x="3551896" y="1748642"/>
        <a:ext cx="3731968" cy="1025444"/>
      </dsp:txXfrm>
    </dsp:sp>
    <dsp:sp modelId="{5F290BAF-2051-4F12-99A1-E67A8D1C356E}">
      <dsp:nvSpPr>
        <dsp:cNvPr id="0" name=""/>
        <dsp:cNvSpPr/>
      </dsp:nvSpPr>
      <dsp:spPr>
        <a:xfrm>
          <a:off x="3856468" y="3061320"/>
          <a:ext cx="3217558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-112981"/>
              <a:satOff val="4789"/>
              <a:lumOff val="25662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smtClean="0">
              <a:latin typeface="Arial" pitchFamily="34" charset="0"/>
              <a:cs typeface="Arial" pitchFamily="34" charset="0"/>
            </a:rPr>
            <a:t>Αλλεργικά νοσήματα</a:t>
          </a:r>
          <a:endParaRPr lang="el-GR" sz="3600" kern="1200" dirty="0">
            <a:latin typeface="Arial" pitchFamily="34" charset="0"/>
            <a:cs typeface="Arial" pitchFamily="34" charset="0"/>
          </a:endParaRPr>
        </a:p>
      </dsp:txBody>
      <dsp:txXfrm>
        <a:off x="3911942" y="3116794"/>
        <a:ext cx="3106610" cy="102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B3FA77-B512-4A66-8B76-CBFAFA6155D6}" type="datetimeFigureOut">
              <a:rPr lang="el-GR" smtClean="0"/>
              <a:t>23/3/2013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4BD4AB-7B36-4DC4-8D11-7AFEFD93F356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406640" cy="720080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l-G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ΑΝΟΣΟΛΟΓΙΑ</a:t>
            </a:r>
            <a:endParaRPr lang="el-GR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3" y="5517232"/>
            <a:ext cx="8136904" cy="1152128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ΚΟΥΤΣΟΛΙΑΚΟΥ ΜΑΡΙΑ</a:t>
            </a:r>
            <a:endParaRPr lang="el-G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ΑΣΠΑΙΤΕ </a:t>
            </a:r>
            <a:r>
              <a:rPr lang="el-G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4087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D(IgD)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40" y="1443810"/>
            <a:ext cx="44644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E(IgE)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14125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1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E(IgE)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3789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9523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5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7210048" cy="1143000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ΤΕΛΟΣ!!!</a:t>
            </a:r>
            <a:endParaRPr lang="el-GR" sz="5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1" y="3284984"/>
            <a:ext cx="5355637" cy="181128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l-GR" sz="5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ΕΥΧΑΡΙΣΤΩ!</a:t>
            </a:r>
            <a:endParaRPr lang="el-GR" sz="5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ΑΝΟΣΟΣΦΑΙΡΙΝΕΣ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041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4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>
                <a:latin typeface="Arial" pitchFamily="34" charset="0"/>
                <a:cs typeface="Arial" pitchFamily="34" charset="0"/>
              </a:rPr>
              <a:t>Στον άνθρωπο: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G,M,A,D </a:t>
            </a:r>
            <a:r>
              <a:rPr lang="el-GR" sz="3600" dirty="0">
                <a:latin typeface="Arial" pitchFamily="34" charset="0"/>
                <a:cs typeface="Arial" pitchFamily="34" charset="0"/>
              </a:rPr>
              <a:t>και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</a:t>
            </a:r>
          </a:p>
          <a:p>
            <a:pPr marL="82296" indent="0">
              <a:buClr>
                <a:srgbClr val="7030A0"/>
              </a:buClr>
              <a:buNone/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IgG,IgM,IgA,IgD,IgE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3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4 πολυπεπτιδικές αλυσίδες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Μόριο:σχήμα Υ</a:t>
            </a:r>
            <a:endParaRPr lang="el-GR" sz="36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573016"/>
            <a:ext cx="28083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 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G(IgG)</a:t>
            </a:r>
            <a:endParaRPr lang="el-G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64648"/>
              </p:ext>
            </p:extLst>
          </p:nvPr>
        </p:nvGraphicFramePr>
        <p:xfrm>
          <a:off x="1259632" y="1196752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7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 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G(IgG)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80728"/>
            <a:ext cx="7498080" cy="5688632"/>
          </a:xfrm>
        </p:spPr>
        <p:txBody>
          <a:bodyPr/>
          <a:lstStyle/>
          <a:p>
            <a:pPr marL="82296" indent="0">
              <a:buNone/>
            </a:pP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5527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M(IgM)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47800"/>
            <a:ext cx="8316416" cy="48006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Μακροσφαιρινικόαντίσωμα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(ΜΒ:970.000)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Σχήμα:αστέρι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Διάλυση κυττάρου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Μικροβιαιμία</a:t>
            </a:r>
          </a:p>
          <a:p>
            <a:pPr marL="82296" indent="0">
              <a:buNone/>
            </a:pPr>
            <a:endParaRPr lang="el-GR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el-G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7444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8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778098"/>
          </a:xfrm>
        </p:spPr>
        <p:txBody>
          <a:bodyPr/>
          <a:lstStyle/>
          <a:p>
            <a:r>
              <a:rPr lang="el-G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A(IgA)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842212"/>
              </p:ext>
            </p:extLst>
          </p:nvPr>
        </p:nvGraphicFramePr>
        <p:xfrm>
          <a:off x="1187624" y="1124744"/>
          <a:ext cx="7746064" cy="51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668344" y="6237312"/>
            <a:ext cx="93610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6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A(IgA)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r>
              <a:rPr lang="el-GR" dirty="0" smtClean="0"/>
              <a:t>                      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IgA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                                     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IgA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2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24036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31" y="1124744"/>
            <a:ext cx="1781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491237" y="191683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ight Arrow 4"/>
          <p:cNvSpPr/>
          <p:nvPr/>
        </p:nvSpPr>
        <p:spPr>
          <a:xfrm>
            <a:off x="4821391" y="429384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380312" y="6093296"/>
            <a:ext cx="100811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2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922114"/>
          </a:xfrm>
        </p:spPr>
        <p:txBody>
          <a:bodyPr/>
          <a:lstStyle/>
          <a:p>
            <a:r>
              <a:rPr lang="el-G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ΑΝΟΣΟΣΦΑΙΡΙΝΗ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D(IgD)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8244408" cy="48006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1%  του συνόλου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Επιφάνεια Β-λεμφοκυττάρων     ενεργοποίηση από αντιγόνα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Δρά ως αντίσωμα έναντι κάποιων αντιγόνων ή απτινών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452320" y="1988840"/>
            <a:ext cx="720080" cy="234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3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</TotalTime>
  <Words>134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        ΑΝΟΣΟΛΟΓΙΑ</vt:lpstr>
      <vt:lpstr>ΑΝΟΣΟΣΦΑΙΡΙΝΕΣ</vt:lpstr>
      <vt:lpstr>ΑΝΟΣΟΣΦΑΙΡΙΝΕΣ</vt:lpstr>
      <vt:lpstr>ΑΝΟΣΟΣΦΑΙΡΙΝΗ G(IgG)</vt:lpstr>
      <vt:lpstr>ΑΝΟΣΟΣΦΑΙΡΙΝΗ G(IgG)</vt:lpstr>
      <vt:lpstr>ΑΝΟΣΟΣΦΑΙΡΙΝΗ M(IgM)</vt:lpstr>
      <vt:lpstr>ΑΝΟΣΟΣΦΑΙΡΙΝΗ A(IgA)</vt:lpstr>
      <vt:lpstr>ΑΝΟΣΟΣΦΑΙΡΙΝΗ A(IgA)</vt:lpstr>
      <vt:lpstr>ΑΝΟΣΟΣΦΑΙΡΙΝΗ D(IgD)</vt:lpstr>
      <vt:lpstr>ΑΝΟΣΟΣΦΑΙΡΙΝΗ D(IgD)</vt:lpstr>
      <vt:lpstr>ΑΝΟΣΟΣΦΑΙΡΙΝΗ E(IgE)</vt:lpstr>
      <vt:lpstr>ΑΝΟΣΟΣΦΑΙΡΙΝΗ E(IgE)</vt:lpstr>
      <vt:lpstr>ΤΕΛΟΣ!!!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ΑΝΟΣΟΛΟΓΙΑ</dc:title>
  <dc:creator>ανδρεας</dc:creator>
  <cp:lastModifiedBy>ανδρεας</cp:lastModifiedBy>
  <cp:revision>33</cp:revision>
  <dcterms:created xsi:type="dcterms:W3CDTF">2013-03-22T17:57:12Z</dcterms:created>
  <dcterms:modified xsi:type="dcterms:W3CDTF">2013-03-23T17:35:38Z</dcterms:modified>
</cp:coreProperties>
</file>