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1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A7307"/>
    <a:srgbClr val="080278"/>
    <a:srgbClr val="6515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58" y="-3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F8095-3CC4-4E2A-B901-443751FFEBE8}" type="datetimeFigureOut">
              <a:rPr lang="el-GR" smtClean="0"/>
              <a:t>1/9/2022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2A55B-0D92-4384-9237-FEA05AA38EF9}" type="slidenum">
              <a:rPr lang="el-GR" smtClean="0"/>
              <a:t>‹#›</a:t>
            </a:fld>
            <a:endParaRPr lang="el-GR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617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Πανοραμική 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F8095-3CC4-4E2A-B901-443751FFEBE8}" type="datetimeFigureOut">
              <a:rPr lang="el-GR" smtClean="0"/>
              <a:t>1/9/2022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2A55B-0D92-4384-9237-FEA05AA38EF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10131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F8095-3CC4-4E2A-B901-443751FFEBE8}" type="datetimeFigureOut">
              <a:rPr lang="el-GR" smtClean="0"/>
              <a:t>1/9/2022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2A55B-0D92-4384-9237-FEA05AA38EF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085664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F8095-3CC4-4E2A-B901-443751FFEBE8}" type="datetimeFigureOut">
              <a:rPr lang="el-GR" smtClean="0"/>
              <a:t>1/9/2022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2A55B-0D92-4384-9237-FEA05AA38EF9}" type="slidenum">
              <a:rPr lang="el-GR" smtClean="0"/>
              <a:t>‹#›</a:t>
            </a:fld>
            <a:endParaRPr lang="el-GR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78487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F8095-3CC4-4E2A-B901-443751FFEBE8}" type="datetimeFigureOut">
              <a:rPr lang="el-GR" smtClean="0"/>
              <a:t>1/9/2022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2A55B-0D92-4384-9237-FEA05AA38EF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357294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 με φρά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l-GR"/>
              <a:t>Στυλ κειμένου υποδείγματος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F8095-3CC4-4E2A-B901-443751FFEBE8}" type="datetimeFigureOut">
              <a:rPr lang="el-GR" smtClean="0"/>
              <a:t>1/9/2022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2A55B-0D92-4384-9237-FEA05AA38EF9}" type="slidenum">
              <a:rPr lang="el-GR" smtClean="0"/>
              <a:t>‹#›</a:t>
            </a:fld>
            <a:endParaRPr lang="el-GR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555272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ή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l-GR"/>
              <a:t>Στυλ κειμένου υποδείγματος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F8095-3CC4-4E2A-B901-443751FFEBE8}" type="datetimeFigureOut">
              <a:rPr lang="el-GR" smtClean="0"/>
              <a:t>1/9/2022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2A55B-0D92-4384-9237-FEA05AA38EF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79815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F8095-3CC4-4E2A-B901-443751FFEBE8}" type="datetimeFigureOut">
              <a:rPr lang="el-GR" smtClean="0"/>
              <a:t>1/9/2022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2A55B-0D92-4384-9237-FEA05AA38EF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096977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F8095-3CC4-4E2A-B901-443751FFEBE8}" type="datetimeFigureOut">
              <a:rPr lang="el-GR" smtClean="0"/>
              <a:t>1/9/2022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2A55B-0D92-4384-9237-FEA05AA38EF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29598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F8095-3CC4-4E2A-B901-443751FFEBE8}" type="datetimeFigureOut">
              <a:rPr lang="el-GR" smtClean="0"/>
              <a:t>1/9/2022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2A55B-0D92-4384-9237-FEA05AA38EF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3680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F8095-3CC4-4E2A-B901-443751FFEBE8}" type="datetimeFigureOut">
              <a:rPr lang="el-GR" smtClean="0"/>
              <a:t>1/9/2022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2A55B-0D92-4384-9237-FEA05AA38EF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74068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F8095-3CC4-4E2A-B901-443751FFEBE8}" type="datetimeFigureOut">
              <a:rPr lang="el-GR" smtClean="0"/>
              <a:t>1/9/2022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2A55B-0D92-4384-9237-FEA05AA38EF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67561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F8095-3CC4-4E2A-B901-443751FFEBE8}" type="datetimeFigureOut">
              <a:rPr lang="el-GR" smtClean="0"/>
              <a:t>1/9/2022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2A55B-0D92-4384-9237-FEA05AA38EF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41684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F8095-3CC4-4E2A-B901-443751FFEBE8}" type="datetimeFigureOut">
              <a:rPr lang="el-GR" smtClean="0"/>
              <a:t>1/9/2022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2A55B-0D92-4384-9237-FEA05AA38EF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75021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F8095-3CC4-4E2A-B901-443751FFEBE8}" type="datetimeFigureOut">
              <a:rPr lang="el-GR" smtClean="0"/>
              <a:t>1/9/2022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2A55B-0D92-4384-9237-FEA05AA38EF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63083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F8095-3CC4-4E2A-B901-443751FFEBE8}" type="datetimeFigureOut">
              <a:rPr lang="el-GR" smtClean="0"/>
              <a:t>1/9/2022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2A55B-0D92-4384-9237-FEA05AA38EF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25953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F8095-3CC4-4E2A-B901-443751FFEBE8}" type="datetimeFigureOut">
              <a:rPr lang="el-GR" smtClean="0"/>
              <a:t>1/9/2022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2A55B-0D92-4384-9237-FEA05AA38EF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70384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7DBF8095-3CC4-4E2A-B901-443751FFEBE8}" type="datetimeFigureOut">
              <a:rPr lang="el-GR" smtClean="0"/>
              <a:t>1/9/2022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1CB2A55B-0D92-4384-9237-FEA05AA38EF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0481192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  <p:sldLayoutId id="2147483803" r:id="rId12"/>
    <p:sldLayoutId id="2147483804" r:id="rId13"/>
    <p:sldLayoutId id="2147483805" r:id="rId14"/>
    <p:sldLayoutId id="2147483806" r:id="rId15"/>
    <p:sldLayoutId id="2147483807" r:id="rId16"/>
    <p:sldLayoutId id="2147483808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EA491F0-7AF2-59EA-701E-7AC1C03821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8135" y="868362"/>
            <a:ext cx="10118103" cy="2387600"/>
          </a:xfrm>
        </p:spPr>
        <p:txBody>
          <a:bodyPr>
            <a:normAutofit/>
          </a:bodyPr>
          <a:lstStyle/>
          <a:p>
            <a:r>
              <a:rPr lang="en-US" sz="9600" dirty="0"/>
              <a:t>Colors</a:t>
            </a:r>
            <a:endParaRPr lang="el-GR" sz="9600" dirty="0"/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0680FAB6-1498-D396-035B-87B26021BE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98991" y="4833681"/>
            <a:ext cx="6400800" cy="1947333"/>
          </a:xfrm>
        </p:spPr>
        <p:txBody>
          <a:bodyPr>
            <a:normAutofit/>
          </a:bodyPr>
          <a:lstStyle/>
          <a:p>
            <a:r>
              <a:rPr lang="el-GR" sz="2800" dirty="0"/>
              <a:t>Ειρήνη Παρασκευιώτη</a:t>
            </a:r>
          </a:p>
        </p:txBody>
      </p:sp>
    </p:spTree>
    <p:extLst>
      <p:ext uri="{BB962C8B-B14F-4D97-AF65-F5344CB8AC3E}">
        <p14:creationId xmlns:p14="http://schemas.microsoft.com/office/powerpoint/2010/main" val="939611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C0E5842-1D18-943C-0F26-1F761C6CCF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H="1">
            <a:off x="11161336" y="3893271"/>
            <a:ext cx="235670" cy="45719"/>
          </a:xfrm>
        </p:spPr>
        <p:txBody>
          <a:bodyPr>
            <a:normAutofit fontScale="90000"/>
          </a:bodyPr>
          <a:lstStyle/>
          <a:p>
            <a:r>
              <a:rPr lang="el-GR" dirty="0"/>
              <a:t>.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8ACBAB3-777A-4171-A135-94B348A964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31057" y="1119690"/>
            <a:ext cx="8489576" cy="4154246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White = </a:t>
            </a:r>
            <a:r>
              <a:rPr lang="el-GR" dirty="0">
                <a:solidFill>
                  <a:schemeClr val="bg1"/>
                </a:solidFill>
              </a:rPr>
              <a:t>άσπρο  ( Γουάιτ)     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Black = </a:t>
            </a:r>
            <a:r>
              <a:rPr lang="el-GR" dirty="0">
                <a:solidFill>
                  <a:schemeClr val="bg1"/>
                </a:solidFill>
              </a:rPr>
              <a:t> μαύρο(Μπλακ)</a:t>
            </a: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Purple = </a:t>
            </a:r>
            <a:r>
              <a:rPr lang="el-GR" dirty="0">
                <a:solidFill>
                  <a:schemeClr val="bg1"/>
                </a:solidFill>
              </a:rPr>
              <a:t>μοβ(Περλ)</a:t>
            </a: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Red = </a:t>
            </a:r>
            <a:r>
              <a:rPr lang="el-GR" dirty="0">
                <a:solidFill>
                  <a:schemeClr val="bg1"/>
                </a:solidFill>
              </a:rPr>
              <a:t>κόκκινο(Ρεντ)</a:t>
            </a: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Pink = </a:t>
            </a:r>
            <a:r>
              <a:rPr lang="el-GR" dirty="0">
                <a:solidFill>
                  <a:schemeClr val="bg1"/>
                </a:solidFill>
              </a:rPr>
              <a:t>ροζ(πινκ)</a:t>
            </a: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Orange = </a:t>
            </a:r>
            <a:r>
              <a:rPr lang="el-GR" dirty="0">
                <a:solidFill>
                  <a:schemeClr val="bg1"/>
                </a:solidFill>
              </a:rPr>
              <a:t>πορτοκαλί(όραντς)</a:t>
            </a: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Yellow = </a:t>
            </a:r>
            <a:r>
              <a:rPr lang="el-GR" dirty="0">
                <a:solidFill>
                  <a:schemeClr val="bg1"/>
                </a:solidFill>
              </a:rPr>
              <a:t>κίτρινο(γέλοου)</a:t>
            </a: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Blue = </a:t>
            </a:r>
            <a:r>
              <a:rPr lang="el-GR" dirty="0">
                <a:solidFill>
                  <a:schemeClr val="bg1"/>
                </a:solidFill>
              </a:rPr>
              <a:t>μπλε(Μπλου)</a:t>
            </a: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Green = </a:t>
            </a:r>
            <a:r>
              <a:rPr lang="el-GR" dirty="0">
                <a:solidFill>
                  <a:schemeClr val="bg1"/>
                </a:solidFill>
              </a:rPr>
              <a:t> πράσινο(Γκριν)</a:t>
            </a:r>
          </a:p>
        </p:txBody>
      </p:sp>
      <p:sp>
        <p:nvSpPr>
          <p:cNvPr id="4" name="Ορθογώνιο 3">
            <a:extLst>
              <a:ext uri="{FF2B5EF4-FFF2-40B4-BE49-F238E27FC236}">
                <a16:creationId xmlns:a16="http://schemas.microsoft.com/office/drawing/2014/main" id="{80AA38E7-DAB3-89EB-B1A7-227131576A6C}"/>
              </a:ext>
            </a:extLst>
          </p:cNvPr>
          <p:cNvSpPr/>
          <p:nvPr/>
        </p:nvSpPr>
        <p:spPr>
          <a:xfrm>
            <a:off x="4276161" y="1748117"/>
            <a:ext cx="5444474" cy="33169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Ορθογώνιο 4">
            <a:extLst>
              <a:ext uri="{FF2B5EF4-FFF2-40B4-BE49-F238E27FC236}">
                <a16:creationId xmlns:a16="http://schemas.microsoft.com/office/drawing/2014/main" id="{05EFB7C3-D7A2-E510-7EEE-80F7886AD2F1}"/>
              </a:ext>
            </a:extLst>
          </p:cNvPr>
          <p:cNvSpPr/>
          <p:nvPr/>
        </p:nvSpPr>
        <p:spPr>
          <a:xfrm>
            <a:off x="4276161" y="2144352"/>
            <a:ext cx="5444473" cy="331694"/>
          </a:xfrm>
          <a:prstGeom prst="rect">
            <a:avLst/>
          </a:prstGeom>
          <a:solidFill>
            <a:srgbClr val="7030A0">
              <a:alpha val="49804"/>
            </a:srgbClr>
          </a:solidFill>
          <a:ln>
            <a:solidFill>
              <a:schemeClr val="bg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Ορθογώνιο 5">
            <a:extLst>
              <a:ext uri="{FF2B5EF4-FFF2-40B4-BE49-F238E27FC236}">
                <a16:creationId xmlns:a16="http://schemas.microsoft.com/office/drawing/2014/main" id="{102B54A3-57EA-5754-4C68-5FCD7AF28DE1}"/>
              </a:ext>
            </a:extLst>
          </p:cNvPr>
          <p:cNvSpPr/>
          <p:nvPr/>
        </p:nvSpPr>
        <p:spPr>
          <a:xfrm>
            <a:off x="4276162" y="2605141"/>
            <a:ext cx="5444472" cy="33169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" name="Ορθογώνιο 6">
            <a:extLst>
              <a:ext uri="{FF2B5EF4-FFF2-40B4-BE49-F238E27FC236}">
                <a16:creationId xmlns:a16="http://schemas.microsoft.com/office/drawing/2014/main" id="{B056A7C1-F841-EA0A-43C4-0418E79D2178}"/>
              </a:ext>
            </a:extLst>
          </p:cNvPr>
          <p:cNvSpPr/>
          <p:nvPr/>
        </p:nvSpPr>
        <p:spPr>
          <a:xfrm>
            <a:off x="4276160" y="1334394"/>
            <a:ext cx="5444474" cy="33169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" name="Ορθογώνιο 7">
            <a:extLst>
              <a:ext uri="{FF2B5EF4-FFF2-40B4-BE49-F238E27FC236}">
                <a16:creationId xmlns:a16="http://schemas.microsoft.com/office/drawing/2014/main" id="{0D81205D-44C0-A343-030A-0C4009AE9B47}"/>
              </a:ext>
            </a:extLst>
          </p:cNvPr>
          <p:cNvSpPr/>
          <p:nvPr/>
        </p:nvSpPr>
        <p:spPr>
          <a:xfrm>
            <a:off x="4276162" y="3030966"/>
            <a:ext cx="5444471" cy="331694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99308743-090F-9973-A4E7-BEDF6ADABC82}"/>
              </a:ext>
            </a:extLst>
          </p:cNvPr>
          <p:cNvSpPr/>
          <p:nvPr/>
        </p:nvSpPr>
        <p:spPr>
          <a:xfrm>
            <a:off x="4276165" y="3521345"/>
            <a:ext cx="5444470" cy="331694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37D02AFC-7F49-F31E-684A-7E0955B857D4}"/>
              </a:ext>
            </a:extLst>
          </p:cNvPr>
          <p:cNvSpPr/>
          <p:nvPr/>
        </p:nvSpPr>
        <p:spPr>
          <a:xfrm>
            <a:off x="4276161" y="3973959"/>
            <a:ext cx="5444472" cy="33169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A650156B-C209-993A-4441-4BEC4E1AC2EE}"/>
              </a:ext>
            </a:extLst>
          </p:cNvPr>
          <p:cNvSpPr/>
          <p:nvPr/>
        </p:nvSpPr>
        <p:spPr>
          <a:xfrm>
            <a:off x="4276161" y="4426573"/>
            <a:ext cx="5444472" cy="331694"/>
          </a:xfrm>
          <a:prstGeom prst="rect">
            <a:avLst/>
          </a:prstGeom>
          <a:solidFill>
            <a:srgbClr val="08027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2" name="Ορθογώνιο 11">
            <a:extLst>
              <a:ext uri="{FF2B5EF4-FFF2-40B4-BE49-F238E27FC236}">
                <a16:creationId xmlns:a16="http://schemas.microsoft.com/office/drawing/2014/main" id="{C8A4FCEA-A3F1-03C5-34B6-5660FA79D7FB}"/>
              </a:ext>
            </a:extLst>
          </p:cNvPr>
          <p:cNvSpPr/>
          <p:nvPr/>
        </p:nvSpPr>
        <p:spPr>
          <a:xfrm>
            <a:off x="4276160" y="4860573"/>
            <a:ext cx="5444473" cy="331694"/>
          </a:xfrm>
          <a:prstGeom prst="rect">
            <a:avLst/>
          </a:prstGeom>
          <a:solidFill>
            <a:srgbClr val="0A730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24470912"/>
      </p:ext>
    </p:extLst>
  </p:cSld>
  <p:clrMapOvr>
    <a:masterClrMapping/>
  </p:clrMapOvr>
</p:sld>
</file>

<file path=ppt/theme/theme1.xml><?xml version="1.0" encoding="utf-8"?>
<a:theme xmlns:a="http://schemas.openxmlformats.org/drawingml/2006/main" name="Κομμάτι">
  <a:themeElements>
    <a:clrScheme name="Κομμάτι">
      <a:dk1>
        <a:sysClr val="windowText" lastClr="000000"/>
      </a:dk1>
      <a:lt1>
        <a:sysClr val="window" lastClr="FFFFFF"/>
      </a:lt1>
      <a:dk2>
        <a:srgbClr val="AD2E03"/>
      </a:dk2>
      <a:lt2>
        <a:srgbClr val="D75626"/>
      </a:lt2>
      <a:accent1>
        <a:srgbClr val="760603"/>
      </a:accent1>
      <a:accent2>
        <a:srgbClr val="FA9C1F"/>
      </a:accent2>
      <a:accent3>
        <a:srgbClr val="D9BB55"/>
      </a:accent3>
      <a:accent4>
        <a:srgbClr val="829551"/>
      </a:accent4>
      <a:accent5>
        <a:srgbClr val="58A28B"/>
      </a:accent5>
      <a:accent6>
        <a:srgbClr val="426480"/>
      </a:accent6>
      <a:hlink>
        <a:srgbClr val="460402"/>
      </a:hlink>
      <a:folHlink>
        <a:srgbClr val="991111"/>
      </a:folHlink>
    </a:clrScheme>
    <a:fontScheme name="Cambria-Calibri">
      <a:majorFont>
        <a:latin typeface="Cambria" panose="02040503050406030204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Κομμάτι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4000"/>
                <a:hueMod val="22000"/>
                <a:satMod val="220000"/>
                <a:lumMod val="6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2903AAAE-3EA5-424A-B142-CC51DC1F897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47</TotalTime>
  <Words>58</Words>
  <Application>Microsoft Office PowerPoint</Application>
  <PresentationFormat>Ευρεία οθόνη</PresentationFormat>
  <Paragraphs>12</Paragraphs>
  <Slides>2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</vt:i4>
      </vt:variant>
    </vt:vector>
  </HeadingPairs>
  <TitlesOfParts>
    <vt:vector size="6" baseType="lpstr">
      <vt:lpstr>Calibri</vt:lpstr>
      <vt:lpstr>Cambria</vt:lpstr>
      <vt:lpstr>Wingdings 3</vt:lpstr>
      <vt:lpstr>Κομμάτι</vt:lpstr>
      <vt:lpstr>Colors</vt:lpstr>
      <vt:lpstr>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Colors</dc:title>
  <dc:creator>αποστολος κουτρης</dc:creator>
  <cp:lastModifiedBy>αποστολος κουτρης</cp:lastModifiedBy>
  <cp:revision>1</cp:revision>
  <dcterms:created xsi:type="dcterms:W3CDTF">2022-09-01T09:29:04Z</dcterms:created>
  <dcterms:modified xsi:type="dcterms:W3CDTF">2022-09-01T10:16:59Z</dcterms:modified>
</cp:coreProperties>
</file>