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2" r:id="rId4"/>
    <p:sldId id="269" r:id="rId5"/>
    <p:sldId id="270" r:id="rId6"/>
    <p:sldId id="271" r:id="rId7"/>
    <p:sldId id="272" r:id="rId8"/>
    <p:sldId id="283" r:id="rId9"/>
    <p:sldId id="273" r:id="rId10"/>
    <p:sldId id="275" r:id="rId11"/>
    <p:sldId id="276" r:id="rId12"/>
    <p:sldId id="280" r:id="rId13"/>
    <p:sldId id="277" r:id="rId14"/>
    <p:sldId id="278" r:id="rId15"/>
    <p:sldId id="281" r:id="rId16"/>
    <p:sldId id="279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18" autoAdjust="0"/>
  </p:normalViewPr>
  <p:slideViewPr>
    <p:cSldViewPr>
      <p:cViewPr varScale="1">
        <p:scale>
          <a:sx n="71" d="100"/>
          <a:sy n="71" d="100"/>
        </p:scale>
        <p:origin x="-10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F8ABDF-8A51-4EB9-BC4F-A6A86F9F8AC6}" type="datetimeFigureOut">
              <a:rPr lang="el-GR" smtClean="0"/>
              <a:pPr/>
              <a:t>1/4/2012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532EFF-5136-4C92-AB76-39E9CE268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927;%20&#924;&#927;&#935;&#923;&#927;&#931;%20-%20Eureka%20(M&#949;&#964;&#945;&#947;&#955;&#969;&#964;&#964;&#953;&#963;&#956;&#941;&#957;&#959;)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919;%20&#932;&#929;&#927;&#935;&#913;&#923;&#921;&#913;%20-%20Eureka%20(M&#949;&#964;&#945;&#947;&#955;&#969;&#964;&#964;&#953;&#963;&#956;&#941;&#957;&#959;).wmv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Απλές Μηχανές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Αντωνία Ξεπαπαδάκη</a:t>
            </a:r>
          </a:p>
          <a:p>
            <a:r>
              <a:rPr lang="el-GR" dirty="0" smtClean="0"/>
              <a:t>Πάτρα, 2012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Στην εξωτερική περιφέρεια της τροχαλίας, υπάρχει ένα αυλάκι στην οποία προσαρμόζεται το σχοινί, ή γενικότερα ένα όργανο έλξεως.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Η τροχαλία χρησιμεύει για την ανύψωση φορτίων και επιτρέπει στην κινητήρια δύναμη να ενεργεί κατά διεύθυνση ή φόρα, διαφορετική από τη φορά της αντίστασης.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Σταθερή τροχαλία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772816"/>
            <a:ext cx="3672408" cy="2880320"/>
          </a:xfrm>
        </p:spPr>
        <p:txBody>
          <a:bodyPr/>
          <a:lstStyle/>
          <a:p>
            <a:pPr algn="just"/>
            <a:r>
              <a:rPr lang="el-GR" dirty="0" smtClean="0"/>
              <a:t>Ο δίσκος είναι στερεωμένος σ’ ένα υποστήριγμα με δίχαλο.</a:t>
            </a:r>
            <a:endParaRPr lang="el-GR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5292080" y="1700808"/>
            <a:ext cx="310834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Κινητη</a:t>
            </a:r>
            <a:r>
              <a:rPr lang="el-GR" dirty="0" smtClean="0"/>
              <a:t> </a:t>
            </a:r>
            <a:r>
              <a:rPr lang="el-GR" dirty="0" err="1" smtClean="0"/>
              <a:t>τροχαλια</a:t>
            </a:r>
            <a:endParaRPr lang="el-GR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20072" y="1988840"/>
            <a:ext cx="3441481" cy="335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395536" y="1772816"/>
            <a:ext cx="4032448" cy="4752528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l-GR" sz="3200" noProof="0" dirty="0" smtClean="0">
                <a:solidFill>
                  <a:schemeClr val="tx2"/>
                </a:solidFill>
              </a:rPr>
              <a:t>Όταν ένα άκρο του σχοινιού στερεώνεται σ’ ένα υποστήριγμα στην περίπτωση αυτή, το φορτίου συγκρατείται από ένα δίχαλο που φέρει ο δίσκος και σε συνθήκες ισορροπίας, η ένταση της κινητηρίου δυνάμεως, είναι το μισό της αντίστασης.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Βαρούλκο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447800"/>
            <a:ext cx="8003232" cy="234124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Είναι και αυτό μια απλή μηχανή που μπορούμε, εφαρμόζοντας περιορισμένες δυνάμεις, να ασκήσουμε ισχυρές ελκτικές δυνάμεις, μέσω ενός συστήματος σχοινιών ή αλυσίδων.</a:t>
            </a:r>
            <a:endParaRPr lang="el-G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861048"/>
            <a:ext cx="5184576" cy="268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Εφαρμογες</a:t>
            </a:r>
            <a:r>
              <a:rPr lang="el-GR" dirty="0" smtClean="0"/>
              <a:t> </a:t>
            </a:r>
            <a:r>
              <a:rPr lang="el-GR" dirty="0" err="1" smtClean="0"/>
              <a:t>βαρουλκο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47800"/>
            <a:ext cx="8219256" cy="30613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Στα εργοτάξια για το χειρισμό γερανών και αναβατορίων στα κτίρια, για τη λειτουργία των ανελκυστήρων, στα πλοία για το χειρισμό της αγκύρας και την ανύψωση φορτίων.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Απλη</a:t>
            </a:r>
            <a:r>
              <a:rPr lang="el-GR" dirty="0" smtClean="0"/>
              <a:t> </a:t>
            </a:r>
            <a:r>
              <a:rPr lang="el-GR" dirty="0" err="1" smtClean="0"/>
              <a:t>εφαρμογη</a:t>
            </a:r>
            <a:r>
              <a:rPr lang="el-GR" dirty="0" smtClean="0"/>
              <a:t> </a:t>
            </a:r>
            <a:r>
              <a:rPr lang="el-GR" dirty="0" err="1" smtClean="0"/>
              <a:t>βαρουλκο</a:t>
            </a:r>
            <a:endParaRPr lang="el-GR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2575" y="1812131"/>
            <a:ext cx="6191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 smtClean="0"/>
              <a:t>Σας ευχαριστώ πολύ για την προσοχή σας!!!</a:t>
            </a:r>
            <a:endParaRPr lang="el-GR" sz="40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ΑΠΛΕΣ ΜΗΧΑΝΕΣ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b="1" u="sng" dirty="0" smtClean="0"/>
              <a:t>Μηχανή: </a:t>
            </a:r>
            <a:r>
              <a:rPr lang="el-GR" dirty="0" smtClean="0"/>
              <a:t>Κάθε διάταξη που μετατρέπει ενέργεια μιας μορφής σε ενέργεια μιας άλλης μορφής.</a:t>
            </a:r>
          </a:p>
          <a:p>
            <a:pPr algn="just"/>
            <a:r>
              <a:rPr lang="el-GR" b="1" u="sng" dirty="0" smtClean="0"/>
              <a:t>Απλή Μηχανή: </a:t>
            </a:r>
            <a:r>
              <a:rPr lang="el-GR" dirty="0" smtClean="0"/>
              <a:t>Η περίπτωση που δεν έχουμε σε διάταξη τέτοια μετατροπή, αλλά, τόσο το </a:t>
            </a:r>
            <a:r>
              <a:rPr lang="el-GR" b="1" dirty="0" smtClean="0"/>
              <a:t>προσφερόμενο</a:t>
            </a:r>
            <a:r>
              <a:rPr lang="el-GR" dirty="0" smtClean="0"/>
              <a:t> έργο σ’ αυτήν έργο, όσο και το από αυτήν </a:t>
            </a:r>
            <a:r>
              <a:rPr lang="el-GR" b="1" dirty="0" smtClean="0"/>
              <a:t>αποδιδόμενο</a:t>
            </a:r>
            <a:r>
              <a:rPr lang="el-GR" dirty="0" smtClean="0"/>
              <a:t> έργο, είναι μηχανικό.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Μετασχηματίζουμε μηχανική ενέργεια σε μηχανικό έργο.</a:t>
            </a:r>
          </a:p>
          <a:p>
            <a:pPr algn="ctr"/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427984" y="40050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μοχλοσ</a:t>
            </a:r>
            <a:endParaRPr lang="el-GR" dirty="0"/>
          </a:p>
        </p:txBody>
      </p:sp>
      <p:pic>
        <p:nvPicPr>
          <p:cNvPr id="4" name="Ο ΜΟΧΛΟΣ - Eureka (Mεταγλωττισμένο)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196752"/>
            <a:ext cx="7200800" cy="54006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Μοχλός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u="sng" dirty="0" smtClean="0"/>
              <a:t>Μοχλός: </a:t>
            </a:r>
            <a:r>
              <a:rPr lang="el-GR" dirty="0" smtClean="0"/>
              <a:t>είναι μια απλή μηχανή που αποτελείται από ένα άκαμπτο σώμα, που μπορεί να περιστρέφεται γύρω από έναν άξονα ή ένα σημείο του άξονα, που λέγεται υπομόχλιο (Υ) υπό την επίδραση δύο δυνάμεων ανταγωνιστικών, που εφαρμόζονται σε δύο διαφορετικά σημεία, Α και Δ εκτός του υπομοχλίου.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Μοχλός πρώτου είδους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υπομόχλιο Υ, βρίσκεται μεταξύ του σημείου εφαρμογής της δύναμης Δ και του σημείου εφαρμογής Α της αντίδρασης Α.</a:t>
            </a:r>
            <a:endParaRPr lang="el-G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89040"/>
            <a:ext cx="7624047" cy="206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Μοχλός δευτέρου είδους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σημείο εφαρμογής της αντίδρασης Α, βρίσκεται μεταξύ του υπομοχλίου Υ και του σημείου εφαρμογής Δ της δύναμης Δ.</a:t>
            </a:r>
            <a:endParaRPr lang="el-G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501008"/>
            <a:ext cx="6816922" cy="20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Μοχλός τρίτου είδους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σημείο εφαρμογής Δ της δύναμης Δ, βρίσκεται μεταξύ του υπομοχλίου Υ και του σημείου εφαρμογής Α της αντίδρασης Α.</a:t>
            </a:r>
            <a:endParaRPr lang="el-G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73016"/>
            <a:ext cx="646743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τροχαλια</a:t>
            </a:r>
            <a:endParaRPr lang="el-GR" dirty="0"/>
          </a:p>
        </p:txBody>
      </p:sp>
      <p:pic>
        <p:nvPicPr>
          <p:cNvPr id="4" name="Η ΤΡΟΧΑΛΙΑ - Eureka (Mεταγλωττισμένο)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124744"/>
            <a:ext cx="7337416" cy="550306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Τροχαλία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556792"/>
            <a:ext cx="4521696" cy="4573488"/>
          </a:xfrm>
        </p:spPr>
        <p:txBody>
          <a:bodyPr/>
          <a:lstStyle/>
          <a:p>
            <a:pPr algn="just"/>
            <a:r>
              <a:rPr lang="el-GR" dirty="0" smtClean="0"/>
              <a:t>Είναι μια απλή μηχανή που αποτελείται από έναν δίσκο ο οποίος περιστρέφεται γύρω από έναν άξονα, που διέρχεται από το κέντρο του δίσκου </a:t>
            </a:r>
            <a:endParaRPr lang="el-G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6228184" y="1067876"/>
            <a:ext cx="2664296" cy="579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9.3|13.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457</TotalTime>
  <Words>393</Words>
  <Application>Microsoft Office PowerPoint</Application>
  <PresentationFormat>Προβολή στην οθόνη (4:3)</PresentationFormat>
  <Paragraphs>34</Paragraphs>
  <Slides>16</Slides>
  <Notes>0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Διαστημικό</vt:lpstr>
      <vt:lpstr>Απλές Μηχανές</vt:lpstr>
      <vt:lpstr>ΑΠΛΕΣ ΜΗΧΑΝΕΣ</vt:lpstr>
      <vt:lpstr>μοχλοσ</vt:lpstr>
      <vt:lpstr>Μοχλός</vt:lpstr>
      <vt:lpstr>Μοχλός πρώτου είδους</vt:lpstr>
      <vt:lpstr>Μοχλός δευτέρου είδους</vt:lpstr>
      <vt:lpstr>Μοχλός τρίτου είδους</vt:lpstr>
      <vt:lpstr>τροχαλια</vt:lpstr>
      <vt:lpstr>Τροχαλία</vt:lpstr>
      <vt:lpstr>Διαφάνεια 10</vt:lpstr>
      <vt:lpstr>Σταθερή τροχαλία</vt:lpstr>
      <vt:lpstr>Κινητη τροχαλια</vt:lpstr>
      <vt:lpstr>Βαρούλκο</vt:lpstr>
      <vt:lpstr>Εφαρμογες βαρουλκο</vt:lpstr>
      <vt:lpstr>Απλη εφαρμογη βαρουλκο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Windows User</dc:creator>
  <cp:lastModifiedBy>Windows User</cp:lastModifiedBy>
  <cp:revision>50</cp:revision>
  <dcterms:created xsi:type="dcterms:W3CDTF">2012-04-01T09:38:59Z</dcterms:created>
  <dcterms:modified xsi:type="dcterms:W3CDTF">2012-04-01T19:27:32Z</dcterms:modified>
</cp:coreProperties>
</file>