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239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566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0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20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7153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07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670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9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448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138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52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363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34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74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FE207CF-A238-43EC-9ED3-EAFE9FD56014}" type="datetimeFigureOut">
              <a:rPr lang="el-GR" smtClean="0"/>
              <a:t>31/8/2022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6BA4AC2-4B36-4EC7-9389-DE59A67388E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6002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5055E2-E050-ADB1-1C43-4CF2A3F327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Μαθαίνοντας να χαιρετώ και να συστήνομαι στα αγγλικά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2BE0AA-E18D-4C75-B3B5-9A757D05B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1" y="5590267"/>
            <a:ext cx="9144000" cy="1043441"/>
          </a:xfrm>
        </p:spPr>
        <p:txBody>
          <a:bodyPr/>
          <a:lstStyle/>
          <a:p>
            <a:r>
              <a:rPr lang="el-GR" dirty="0"/>
              <a:t>Ειρήνη Παρασκευιώτη</a:t>
            </a:r>
          </a:p>
        </p:txBody>
      </p:sp>
    </p:spTree>
    <p:extLst>
      <p:ext uri="{BB962C8B-B14F-4D97-AF65-F5344CB8AC3E}">
        <p14:creationId xmlns:p14="http://schemas.microsoft.com/office/powerpoint/2010/main" val="132996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378FFB-6081-39C0-40BF-CFE77647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Πως να χαιρετήσω στα αγγλικά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5959D8-A2FA-16BE-C1A1-6665C78D3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848" y="2287599"/>
            <a:ext cx="10554574" cy="483982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Hello/Hi =</a:t>
            </a:r>
            <a:r>
              <a:rPr lang="el-GR" sz="2800" b="1" dirty="0"/>
              <a:t>Γεια σου / Γεια σας / Γεια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 Good morning = </a:t>
            </a:r>
            <a:r>
              <a:rPr lang="el-GR" sz="2800" b="1" dirty="0"/>
              <a:t>Καλημέρα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Good afternoon = </a:t>
            </a:r>
            <a:r>
              <a:rPr lang="el-GR" sz="2800" b="1" dirty="0"/>
              <a:t>Καλό απόγευμα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Good night = </a:t>
            </a:r>
            <a:r>
              <a:rPr lang="el-GR" sz="2800" b="1" dirty="0"/>
              <a:t>Καληνύχτα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Good bye = </a:t>
            </a:r>
            <a:r>
              <a:rPr lang="el-GR" sz="2800" b="1" dirty="0"/>
              <a:t>Αντίο</a:t>
            </a:r>
          </a:p>
        </p:txBody>
      </p:sp>
    </p:spTree>
    <p:extLst>
      <p:ext uri="{BB962C8B-B14F-4D97-AF65-F5344CB8AC3E}">
        <p14:creationId xmlns:p14="http://schemas.microsoft.com/office/powerpoint/2010/main" val="256908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1DF2B1-D2EF-9722-7C97-0234BA013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Πως να συστηθώ στα αγγλικά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A43523-165A-0BEC-D368-B9CF75780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69" y="1417638"/>
            <a:ext cx="10554574" cy="557915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Hello , I’m ……….. = </a:t>
            </a:r>
            <a:r>
              <a:rPr lang="el-GR" sz="2800" b="1" dirty="0"/>
              <a:t>Γεια σου , είμαι η/ο………..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How are you? = </a:t>
            </a:r>
            <a:r>
              <a:rPr lang="el-GR" sz="2800" b="1" dirty="0"/>
              <a:t>Τι κάνεις?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I’m fine , thank you. = </a:t>
            </a:r>
            <a:r>
              <a:rPr lang="el-GR" sz="2800" b="1" dirty="0"/>
              <a:t>Είμαι καλά , ευχαριστώ.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035432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Αξιομνημόνευτο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Αξιομνημόνευτο</Template>
  <TotalTime>14</TotalTime>
  <Words>82</Words>
  <Application>Microsoft Office PowerPoint</Application>
  <PresentationFormat>Ευρεία οθόνη</PresentationFormat>
  <Paragraphs>12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2</vt:lpstr>
      <vt:lpstr>Αξιομνημόνευτο</vt:lpstr>
      <vt:lpstr>Μαθαίνοντας να χαιρετώ και να συστήνομαι στα αγγλικά</vt:lpstr>
      <vt:lpstr>Πως να χαιρετήσω στα αγγλικά</vt:lpstr>
      <vt:lpstr>Πως να συστηθώ στα αγγλικά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Μαθαίνοντας να χαιρετώ και να συστήνομαι στα αγγλικά</dc:title>
  <dc:creator>αποστολος κουτρης</dc:creator>
  <cp:lastModifiedBy>αποστολος κουτρης</cp:lastModifiedBy>
  <cp:revision>1</cp:revision>
  <dcterms:created xsi:type="dcterms:W3CDTF">2022-08-31T19:01:26Z</dcterms:created>
  <dcterms:modified xsi:type="dcterms:W3CDTF">2022-08-31T19:15:41Z</dcterms:modified>
</cp:coreProperties>
</file>