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8E71FBE6-C66B-DAA7-E2AF-D7CB016A7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AA21ACE-C6C3-95E7-8D04-7B66794AF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363C-B90D-431E-8579-41045C9CA595}" type="datetimeFigureOut">
              <a:rPr lang="el-GR" smtClean="0"/>
              <a:t>13/8/2023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183ADDC-E6FE-BE17-27CE-243FE3C818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395516-2088-FE02-1F98-691177A20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35C7-F55F-48C5-A996-015FB12D0C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425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4286-E5D8-4549-A926-82FB965265E2}" type="datetimeFigureOut">
              <a:rPr lang="el-GR" smtClean="0"/>
              <a:t>13/8/2023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F0E5E-58D5-4CFB-82FE-AF399BFE10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02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231497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109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8" name="Google Shape;198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 txBox="1">
            <a:spLocks noGrp="1"/>
          </p:cNvSpPr>
          <p:nvPr>
            <p:ph type="title" idx="2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918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01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>
            <a:off x="1836513" y="3252600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963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>
            <a:off x="1531700" y="3252600"/>
            <a:ext cx="3413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97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5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2054767" y="720568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5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5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5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530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3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2054767" y="720568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1182200" y="2589219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2"/>
          </p:nvPr>
        </p:nvSpPr>
        <p:spPr>
          <a:xfrm>
            <a:off x="1182200" y="2099116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 flipH="1">
            <a:off x="5974925" y="1828431"/>
            <a:ext cx="4850699" cy="4680581"/>
            <a:chOff x="482643" y="1371323"/>
            <a:chExt cx="3638024" cy="3510436"/>
          </a:xfrm>
        </p:grpSpPr>
        <p:sp>
          <p:nvSpPr>
            <p:cNvPr id="270" name="Google Shape;270;p16"/>
            <p:cNvSpPr/>
            <p:nvPr/>
          </p:nvSpPr>
          <p:spPr>
            <a:xfrm>
              <a:off x="1562814" y="4161621"/>
              <a:ext cx="49954" cy="49942"/>
            </a:xfrm>
            <a:custGeom>
              <a:avLst/>
              <a:gdLst/>
              <a:ahLst/>
              <a:cxnLst/>
              <a:rect l="l" t="t" r="r" b="b"/>
              <a:pathLst>
                <a:path w="4298" h="4297" fill="none" extrusionOk="0">
                  <a:moveTo>
                    <a:pt x="4297" y="2158"/>
                  </a:moveTo>
                  <a:cubicBezTo>
                    <a:pt x="4297" y="3338"/>
                    <a:pt x="3338" y="4297"/>
                    <a:pt x="2158" y="4297"/>
                  </a:cubicBezTo>
                  <a:cubicBezTo>
                    <a:pt x="978" y="4297"/>
                    <a:pt x="1" y="3338"/>
                    <a:pt x="1" y="2158"/>
                  </a:cubicBezTo>
                  <a:cubicBezTo>
                    <a:pt x="1" y="959"/>
                    <a:pt x="959" y="0"/>
                    <a:pt x="2158" y="0"/>
                  </a:cubicBezTo>
                  <a:cubicBezTo>
                    <a:pt x="3338" y="0"/>
                    <a:pt x="4297" y="978"/>
                    <a:pt x="4297" y="2158"/>
                  </a:cubicBezTo>
                  <a:close/>
                </a:path>
              </a:pathLst>
            </a:custGeom>
            <a:noFill/>
            <a:ln w="69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2690727" y="4678448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2643" y="4841673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070714" y="4161621"/>
              <a:ext cx="49954" cy="49942"/>
            </a:xfrm>
            <a:custGeom>
              <a:avLst/>
              <a:gdLst/>
              <a:ahLst/>
              <a:cxnLst/>
              <a:rect l="l" t="t" r="r" b="b"/>
              <a:pathLst>
                <a:path w="4298" h="4297" fill="none" extrusionOk="0">
                  <a:moveTo>
                    <a:pt x="4297" y="2158"/>
                  </a:moveTo>
                  <a:cubicBezTo>
                    <a:pt x="4297" y="3338"/>
                    <a:pt x="3338" y="4297"/>
                    <a:pt x="2158" y="4297"/>
                  </a:cubicBezTo>
                  <a:cubicBezTo>
                    <a:pt x="978" y="4297"/>
                    <a:pt x="1" y="3338"/>
                    <a:pt x="1" y="2158"/>
                  </a:cubicBezTo>
                  <a:cubicBezTo>
                    <a:pt x="1" y="959"/>
                    <a:pt x="959" y="0"/>
                    <a:pt x="2158" y="0"/>
                  </a:cubicBezTo>
                  <a:cubicBezTo>
                    <a:pt x="3338" y="0"/>
                    <a:pt x="4297" y="978"/>
                    <a:pt x="4297" y="2158"/>
                  </a:cubicBezTo>
                  <a:close/>
                </a:path>
              </a:pathLst>
            </a:custGeom>
            <a:noFill/>
            <a:ln w="69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742164" y="4080446"/>
              <a:ext cx="49954" cy="49942"/>
            </a:xfrm>
            <a:custGeom>
              <a:avLst/>
              <a:gdLst/>
              <a:ahLst/>
              <a:cxnLst/>
              <a:rect l="l" t="t" r="r" b="b"/>
              <a:pathLst>
                <a:path w="4298" h="4297" fill="none" extrusionOk="0">
                  <a:moveTo>
                    <a:pt x="4297" y="2158"/>
                  </a:moveTo>
                  <a:cubicBezTo>
                    <a:pt x="4297" y="3338"/>
                    <a:pt x="3338" y="4297"/>
                    <a:pt x="2158" y="4297"/>
                  </a:cubicBezTo>
                  <a:cubicBezTo>
                    <a:pt x="978" y="4297"/>
                    <a:pt x="1" y="3338"/>
                    <a:pt x="1" y="2158"/>
                  </a:cubicBezTo>
                  <a:cubicBezTo>
                    <a:pt x="1" y="959"/>
                    <a:pt x="959" y="0"/>
                    <a:pt x="2158" y="0"/>
                  </a:cubicBezTo>
                  <a:cubicBezTo>
                    <a:pt x="3338" y="0"/>
                    <a:pt x="4297" y="978"/>
                    <a:pt x="4297" y="2158"/>
                  </a:cubicBezTo>
                  <a:close/>
                </a:path>
              </a:pathLst>
            </a:custGeom>
            <a:noFill/>
            <a:ln w="69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813118" y="1371323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618489" y="2218296"/>
              <a:ext cx="49954" cy="49942"/>
            </a:xfrm>
            <a:custGeom>
              <a:avLst/>
              <a:gdLst/>
              <a:ahLst/>
              <a:cxnLst/>
              <a:rect l="l" t="t" r="r" b="b"/>
              <a:pathLst>
                <a:path w="4298" h="4297" fill="none" extrusionOk="0">
                  <a:moveTo>
                    <a:pt x="4297" y="2158"/>
                  </a:moveTo>
                  <a:cubicBezTo>
                    <a:pt x="4297" y="3338"/>
                    <a:pt x="3338" y="4297"/>
                    <a:pt x="2158" y="4297"/>
                  </a:cubicBezTo>
                  <a:cubicBezTo>
                    <a:pt x="978" y="4297"/>
                    <a:pt x="1" y="3338"/>
                    <a:pt x="1" y="2158"/>
                  </a:cubicBezTo>
                  <a:cubicBezTo>
                    <a:pt x="1" y="959"/>
                    <a:pt x="959" y="0"/>
                    <a:pt x="2158" y="0"/>
                  </a:cubicBezTo>
                  <a:cubicBezTo>
                    <a:pt x="3338" y="0"/>
                    <a:pt x="4297" y="978"/>
                    <a:pt x="4297" y="2158"/>
                  </a:cubicBezTo>
                  <a:close/>
                </a:path>
              </a:pathLst>
            </a:custGeom>
            <a:noFill/>
            <a:ln w="69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819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7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5178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solidFill>
          <a:schemeClr val="accent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8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ubTitle" idx="1"/>
          </p:nvPr>
        </p:nvSpPr>
        <p:spPr>
          <a:xfrm>
            <a:off x="6661967" y="3274807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2"/>
          </p:nvPr>
        </p:nvSpPr>
        <p:spPr>
          <a:xfrm>
            <a:off x="6661967" y="2789109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303" name="Google Shape;303;p18"/>
          <p:cNvGrpSpPr/>
          <p:nvPr/>
        </p:nvGrpSpPr>
        <p:grpSpPr>
          <a:xfrm flipH="1">
            <a:off x="7804222" y="1912750"/>
            <a:ext cx="2916164" cy="4483729"/>
            <a:chOff x="779420" y="1434562"/>
            <a:chExt cx="2187123" cy="3362797"/>
          </a:xfrm>
        </p:grpSpPr>
        <p:sp>
          <p:nvSpPr>
            <p:cNvPr id="304" name="Google Shape;304;p18"/>
            <p:cNvSpPr/>
            <p:nvPr/>
          </p:nvSpPr>
          <p:spPr>
            <a:xfrm>
              <a:off x="2811708" y="1434562"/>
              <a:ext cx="154834" cy="142838"/>
            </a:xfrm>
            <a:custGeom>
              <a:avLst/>
              <a:gdLst/>
              <a:ahLst/>
              <a:cxnLst/>
              <a:rect l="l" t="t" r="r" b="b"/>
              <a:pathLst>
                <a:path w="8854" h="8168" extrusionOk="0">
                  <a:moveTo>
                    <a:pt x="4207" y="340"/>
                  </a:moveTo>
                  <a:cubicBezTo>
                    <a:pt x="4731" y="340"/>
                    <a:pt x="5254" y="445"/>
                    <a:pt x="5735" y="675"/>
                  </a:cubicBezTo>
                  <a:cubicBezTo>
                    <a:pt x="7619" y="1533"/>
                    <a:pt x="8456" y="3752"/>
                    <a:pt x="7598" y="5614"/>
                  </a:cubicBezTo>
                  <a:cubicBezTo>
                    <a:pt x="6984" y="6996"/>
                    <a:pt x="5627" y="7814"/>
                    <a:pt x="4205" y="7814"/>
                  </a:cubicBezTo>
                  <a:cubicBezTo>
                    <a:pt x="3687" y="7814"/>
                    <a:pt x="3161" y="7706"/>
                    <a:pt x="2659" y="7477"/>
                  </a:cubicBezTo>
                  <a:cubicBezTo>
                    <a:pt x="1738" y="7079"/>
                    <a:pt x="1047" y="6326"/>
                    <a:pt x="691" y="5405"/>
                  </a:cubicBezTo>
                  <a:cubicBezTo>
                    <a:pt x="356" y="4463"/>
                    <a:pt x="377" y="3438"/>
                    <a:pt x="796" y="2538"/>
                  </a:cubicBezTo>
                  <a:cubicBezTo>
                    <a:pt x="1424" y="1156"/>
                    <a:pt x="2784" y="340"/>
                    <a:pt x="4207" y="340"/>
                  </a:cubicBezTo>
                  <a:close/>
                  <a:moveTo>
                    <a:pt x="4201" y="0"/>
                  </a:moveTo>
                  <a:cubicBezTo>
                    <a:pt x="2646" y="0"/>
                    <a:pt x="1158" y="885"/>
                    <a:pt x="482" y="2391"/>
                  </a:cubicBezTo>
                  <a:cubicBezTo>
                    <a:pt x="22" y="3396"/>
                    <a:pt x="1" y="4505"/>
                    <a:pt x="377" y="5531"/>
                  </a:cubicBezTo>
                  <a:cubicBezTo>
                    <a:pt x="754" y="6535"/>
                    <a:pt x="1528" y="7351"/>
                    <a:pt x="2512" y="7812"/>
                  </a:cubicBezTo>
                  <a:cubicBezTo>
                    <a:pt x="3056" y="8042"/>
                    <a:pt x="3642" y="8168"/>
                    <a:pt x="4187" y="8168"/>
                  </a:cubicBezTo>
                  <a:cubicBezTo>
                    <a:pt x="5756" y="8168"/>
                    <a:pt x="7242" y="7268"/>
                    <a:pt x="7933" y="5761"/>
                  </a:cubicBezTo>
                  <a:cubicBezTo>
                    <a:pt x="8854" y="3710"/>
                    <a:pt x="7933" y="1282"/>
                    <a:pt x="5882" y="361"/>
                  </a:cubicBezTo>
                  <a:cubicBezTo>
                    <a:pt x="5336" y="116"/>
                    <a:pt x="4765" y="0"/>
                    <a:pt x="4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219318" y="1577398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335068" y="4757273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779420" y="4171282"/>
              <a:ext cx="299413" cy="27441"/>
            </a:xfrm>
            <a:custGeom>
              <a:avLst/>
              <a:gdLst/>
              <a:ahLst/>
              <a:cxnLst/>
              <a:rect l="l" t="t" r="r" b="b"/>
              <a:pathLst>
                <a:path w="16847" h="1544" extrusionOk="0">
                  <a:moveTo>
                    <a:pt x="756" y="1"/>
                  </a:moveTo>
                  <a:cubicBezTo>
                    <a:pt x="333" y="1"/>
                    <a:pt x="0" y="334"/>
                    <a:pt x="0" y="757"/>
                  </a:cubicBezTo>
                  <a:cubicBezTo>
                    <a:pt x="0" y="1211"/>
                    <a:pt x="333" y="1543"/>
                    <a:pt x="756" y="1543"/>
                  </a:cubicBezTo>
                  <a:lnTo>
                    <a:pt x="16060" y="1543"/>
                  </a:lnTo>
                  <a:cubicBezTo>
                    <a:pt x="16483" y="1543"/>
                    <a:pt x="16846" y="1211"/>
                    <a:pt x="16846" y="757"/>
                  </a:cubicBezTo>
                  <a:cubicBezTo>
                    <a:pt x="16846" y="334"/>
                    <a:pt x="16483" y="1"/>
                    <a:pt x="160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280639" y="4448111"/>
              <a:ext cx="156434" cy="27956"/>
            </a:xfrm>
            <a:custGeom>
              <a:avLst/>
              <a:gdLst/>
              <a:ahLst/>
              <a:cxnLst/>
              <a:rect l="l" t="t" r="r" b="b"/>
              <a:pathLst>
                <a:path w="8802" h="1573" extrusionOk="0">
                  <a:moveTo>
                    <a:pt x="787" y="0"/>
                  </a:moveTo>
                  <a:cubicBezTo>
                    <a:pt x="333" y="0"/>
                    <a:pt x="1" y="363"/>
                    <a:pt x="1" y="786"/>
                  </a:cubicBezTo>
                  <a:cubicBezTo>
                    <a:pt x="1" y="1210"/>
                    <a:pt x="333" y="1573"/>
                    <a:pt x="787" y="1573"/>
                  </a:cubicBezTo>
                  <a:lnTo>
                    <a:pt x="8046" y="1573"/>
                  </a:lnTo>
                  <a:cubicBezTo>
                    <a:pt x="8469" y="1573"/>
                    <a:pt x="8802" y="1210"/>
                    <a:pt x="8802" y="786"/>
                  </a:cubicBezTo>
                  <a:cubicBezTo>
                    <a:pt x="8802" y="363"/>
                    <a:pt x="8469" y="0"/>
                    <a:pt x="80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4095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9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317" name="Google Shape;317;p19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318" name="Google Shape;318;p19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" name="Google Shape;331;p19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370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accent4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0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 txBox="1">
            <a:spLocks noGrp="1"/>
          </p:cNvSpPr>
          <p:nvPr>
            <p:ph type="subTitle" idx="1"/>
          </p:nvPr>
        </p:nvSpPr>
        <p:spPr>
          <a:xfrm>
            <a:off x="1236933" y="2461933"/>
            <a:ext cx="4778000" cy="3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341" name="Google Shape;341;p20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342" name="Google Shape;342;p20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5" name="Google Shape;355;p20"/>
          <p:cNvSpPr txBox="1">
            <a:spLocks noGrp="1"/>
          </p:cNvSpPr>
          <p:nvPr>
            <p:ph type="subTitle" idx="2"/>
          </p:nvPr>
        </p:nvSpPr>
        <p:spPr>
          <a:xfrm>
            <a:off x="6191567" y="2461933"/>
            <a:ext cx="4778000" cy="3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12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361100" y="148794"/>
            <a:ext cx="11469779" cy="6574081"/>
            <a:chOff x="270825" y="111595"/>
            <a:chExt cx="8602334" cy="4930561"/>
          </a:xfrm>
        </p:grpSpPr>
        <p:sp>
          <p:nvSpPr>
            <p:cNvPr id="38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434681" y="435172"/>
            <a:ext cx="3265696" cy="6063025"/>
            <a:chOff x="326011" y="326378"/>
            <a:chExt cx="2449272" cy="4547269"/>
          </a:xfrm>
        </p:grpSpPr>
        <p:sp>
          <p:nvSpPr>
            <p:cNvPr id="43" name="Google Shape;43;p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1483259" y="1175933"/>
            <a:ext cx="9172800" cy="4968800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159895" y="3819713"/>
            <a:ext cx="7872400" cy="1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l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8438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1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2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21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794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2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2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81" name="Google Shape;381;p22"/>
          <p:cNvSpPr txBox="1">
            <a:spLocks noGrp="1"/>
          </p:cNvSpPr>
          <p:nvPr>
            <p:ph type="title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82" name="Google Shape;382;p22"/>
          <p:cNvSpPr txBox="1">
            <a:spLocks noGrp="1"/>
          </p:cNvSpPr>
          <p:nvPr>
            <p:ph type="subTitle" idx="2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83" name="Google Shape;383;p22"/>
          <p:cNvSpPr txBox="1">
            <a:spLocks noGrp="1"/>
          </p:cNvSpPr>
          <p:nvPr>
            <p:ph type="title" idx="3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84" name="Google Shape;384;p22"/>
          <p:cNvSpPr txBox="1">
            <a:spLocks noGrp="1"/>
          </p:cNvSpPr>
          <p:nvPr>
            <p:ph type="subTitle" idx="4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385" name="Google Shape;385;p22"/>
          <p:cNvSpPr txBox="1">
            <a:spLocks noGrp="1"/>
          </p:cNvSpPr>
          <p:nvPr>
            <p:ph type="title" idx="5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86" name="Google Shape;386;p22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2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 txBox="1">
            <a:spLocks noGrp="1"/>
          </p:cNvSpPr>
          <p:nvPr>
            <p:ph type="title" idx="6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030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accent2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3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3"/>
          <p:cNvSpPr txBox="1">
            <a:spLocks noGrp="1"/>
          </p:cNvSpPr>
          <p:nvPr>
            <p:ph type="subTitle" idx="1"/>
          </p:nvPr>
        </p:nvSpPr>
        <p:spPr>
          <a:xfrm>
            <a:off x="1412836" y="3584167"/>
            <a:ext cx="2797600" cy="9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01" name="Google Shape;401;p23"/>
          <p:cNvSpPr txBox="1">
            <a:spLocks noGrp="1"/>
          </p:cNvSpPr>
          <p:nvPr>
            <p:ph type="title" hasCustomPrompt="1"/>
          </p:nvPr>
        </p:nvSpPr>
        <p:spPr>
          <a:xfrm>
            <a:off x="1412833" y="2961967"/>
            <a:ext cx="27976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2" name="Google Shape;402;p23"/>
          <p:cNvSpPr txBox="1">
            <a:spLocks noGrp="1"/>
          </p:cNvSpPr>
          <p:nvPr>
            <p:ph type="subTitle" idx="2"/>
          </p:nvPr>
        </p:nvSpPr>
        <p:spPr>
          <a:xfrm>
            <a:off x="4698417" y="3584167"/>
            <a:ext cx="2797600" cy="9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03" name="Google Shape;403;p23"/>
          <p:cNvSpPr txBox="1">
            <a:spLocks noGrp="1"/>
          </p:cNvSpPr>
          <p:nvPr>
            <p:ph type="subTitle" idx="3"/>
          </p:nvPr>
        </p:nvSpPr>
        <p:spPr>
          <a:xfrm>
            <a:off x="7982300" y="3584167"/>
            <a:ext cx="2797600" cy="9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04" name="Google Shape;404;p23"/>
          <p:cNvSpPr txBox="1">
            <a:spLocks noGrp="1"/>
          </p:cNvSpPr>
          <p:nvPr>
            <p:ph type="title" idx="4" hasCustomPrompt="1"/>
          </p:nvPr>
        </p:nvSpPr>
        <p:spPr>
          <a:xfrm>
            <a:off x="7982300" y="2961967"/>
            <a:ext cx="27976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05" name="Google Shape;405;p23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3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3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3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3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3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3"/>
          <p:cNvSpPr txBox="1">
            <a:spLocks noGrp="1"/>
          </p:cNvSpPr>
          <p:nvPr>
            <p:ph type="title" idx="5" hasCustomPrompt="1"/>
          </p:nvPr>
        </p:nvSpPr>
        <p:spPr>
          <a:xfrm>
            <a:off x="4698417" y="2961967"/>
            <a:ext cx="27976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12" name="Google Shape;412;p23"/>
          <p:cNvSpPr txBox="1">
            <a:spLocks noGrp="1"/>
          </p:cNvSpPr>
          <p:nvPr>
            <p:ph type="title" idx="6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9383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4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subTitle" idx="1"/>
          </p:nvPr>
        </p:nvSpPr>
        <p:spPr>
          <a:xfrm>
            <a:off x="2822533" y="2370319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22" name="Google Shape;422;p24"/>
          <p:cNvSpPr txBox="1">
            <a:spLocks noGrp="1"/>
          </p:cNvSpPr>
          <p:nvPr>
            <p:ph type="subTitle" idx="2"/>
          </p:nvPr>
        </p:nvSpPr>
        <p:spPr>
          <a:xfrm>
            <a:off x="1326933" y="2886869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23" name="Google Shape;423;p24"/>
          <p:cNvSpPr txBox="1">
            <a:spLocks noGrp="1"/>
          </p:cNvSpPr>
          <p:nvPr>
            <p:ph type="subTitle" idx="3"/>
          </p:nvPr>
        </p:nvSpPr>
        <p:spPr>
          <a:xfrm>
            <a:off x="2820533" y="4577019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24" name="Google Shape;424;p24"/>
          <p:cNvSpPr txBox="1">
            <a:spLocks noGrp="1"/>
          </p:cNvSpPr>
          <p:nvPr>
            <p:ph type="subTitle" idx="4"/>
          </p:nvPr>
        </p:nvSpPr>
        <p:spPr>
          <a:xfrm>
            <a:off x="1325133" y="5100452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25" name="Google Shape;425;p24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4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4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4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4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4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4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6567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5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5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44" name="Google Shape;444;p25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45" name="Google Shape;445;p25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5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5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5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25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25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5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25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5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5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702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0">
  <p:cSld name="Title and two columns 10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6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1"/>
          </p:nvPr>
        </p:nvSpPr>
        <p:spPr>
          <a:xfrm>
            <a:off x="1325133" y="25439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2"/>
          </p:nvPr>
        </p:nvSpPr>
        <p:spPr>
          <a:xfrm>
            <a:off x="1325133" y="46005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66" name="Google Shape;466;p2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2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7169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7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491" name="Google Shape;491;p27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492" name="Google Shape;492;p27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93" name="Google Shape;493;p27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6" name="Google Shape;506;p27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07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8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8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515" name="Google Shape;515;p28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16" name="Google Shape;516;p28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17" name="Google Shape;517;p28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18" name="Google Shape;518;p28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8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8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8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8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8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8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088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9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1"/>
          </p:nvPr>
        </p:nvSpPr>
        <p:spPr>
          <a:xfrm>
            <a:off x="2220559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2"/>
          </p:nvPr>
        </p:nvSpPr>
        <p:spPr>
          <a:xfrm>
            <a:off x="6818192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3"/>
          </p:nvPr>
        </p:nvSpPr>
        <p:spPr>
          <a:xfrm>
            <a:off x="2220559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4"/>
          </p:nvPr>
        </p:nvSpPr>
        <p:spPr>
          <a:xfrm>
            <a:off x="6818192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5"/>
          </p:nvPr>
        </p:nvSpPr>
        <p:spPr>
          <a:xfrm>
            <a:off x="7127992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6"/>
          </p:nvPr>
        </p:nvSpPr>
        <p:spPr>
          <a:xfrm>
            <a:off x="7127992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7"/>
          </p:nvPr>
        </p:nvSpPr>
        <p:spPr>
          <a:xfrm>
            <a:off x="2532359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8"/>
          </p:nvPr>
        </p:nvSpPr>
        <p:spPr>
          <a:xfrm>
            <a:off x="2532359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47" name="Google Shape;547;p29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9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9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9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9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9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9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9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9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9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1955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0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0"/>
          <p:cNvSpPr txBox="1">
            <a:spLocks noGrp="1"/>
          </p:cNvSpPr>
          <p:nvPr>
            <p:ph type="title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69" name="Google Shape;569;p30"/>
          <p:cNvSpPr txBox="1">
            <a:spLocks noGrp="1"/>
          </p:cNvSpPr>
          <p:nvPr>
            <p:ph type="title" idx="2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70" name="Google Shape;570;p30"/>
          <p:cNvSpPr txBox="1">
            <a:spLocks noGrp="1"/>
          </p:cNvSpPr>
          <p:nvPr>
            <p:ph type="title" idx="3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71" name="Google Shape;571;p30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subTitle" idx="4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5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74" name="Google Shape;574;p30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0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0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0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0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0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0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0"/>
          <p:cNvSpPr txBox="1">
            <a:spLocks noGrp="1"/>
          </p:cNvSpPr>
          <p:nvPr>
            <p:ph type="title" idx="6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059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>
            <a:off x="971600" y="1553167"/>
            <a:ext cx="102696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5932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1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1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89" name="Google Shape;589;p31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0" name="Google Shape;590;p31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1" name="Google Shape;591;p31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2" name="Google Shape;592;p31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5" name="Google Shape;595;p31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596" name="Google Shape;596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1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1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1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1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1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1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1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1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1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1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1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1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401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2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2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2"/>
          <p:cNvSpPr txBox="1">
            <a:spLocks noGrp="1"/>
          </p:cNvSpPr>
          <p:nvPr>
            <p:ph type="title"/>
          </p:nvPr>
        </p:nvSpPr>
        <p:spPr>
          <a:xfrm>
            <a:off x="3022641" y="749669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625" name="Google Shape;625;p32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26" name="Google Shape;626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2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2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2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2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2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32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32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32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32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2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2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2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644" name="Google Shape;644;p32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8669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3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3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3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3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56" name="Google Shape;656;p3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3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3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3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3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5" name="Google Shape;665;p3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0534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4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4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75" name="Google Shape;675;p34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77" name="Google Shape;677;p34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678" name="Google Shape;678;p3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3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3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3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34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3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4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4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4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4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4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4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755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5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3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35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02" name="Google Shape;702;p35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04" name="Google Shape;704;p3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3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3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35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35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3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35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35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35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3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35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35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35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35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3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7046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6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3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36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27" name="Google Shape;727;p3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3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3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36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31" name="Google Shape;731;p36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32" name="Google Shape;732;p36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33" name="Google Shape;733;p36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34" name="Google Shape;734;p36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35" name="Google Shape;735;p3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" name="Google Shape;736;p36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3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36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3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3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36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36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8922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3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37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3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3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3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37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604032" y="2781801"/>
            <a:ext cx="19872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51" name="Google Shape;751;p37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5102400" y="5102101"/>
            <a:ext cx="1987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52" name="Google Shape;752;p37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605784" y="5102101"/>
            <a:ext cx="198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53" name="Google Shape;753;p37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600867" y="2781801"/>
            <a:ext cx="19872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54" name="Google Shape;754;p37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3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3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37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37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37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37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7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7">
            <a:hlinkClick r:id="rId3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5102400" y="2781801"/>
            <a:ext cx="1987200" cy="3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65" name="Google Shape;765;p37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600867" y="5102101"/>
            <a:ext cx="19872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66" name="Google Shape;766;p3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7265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8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3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3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3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8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38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3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3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38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0234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4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3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39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3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3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3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39"/>
          <p:cNvSpPr/>
          <p:nvPr/>
        </p:nvSpPr>
        <p:spPr>
          <a:xfrm>
            <a:off x="1353412" y="611805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39"/>
          <p:cNvSpPr/>
          <p:nvPr/>
        </p:nvSpPr>
        <p:spPr>
          <a:xfrm>
            <a:off x="8391724" y="64228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39"/>
          <p:cNvSpPr/>
          <p:nvPr/>
        </p:nvSpPr>
        <p:spPr>
          <a:xfrm>
            <a:off x="549823" y="53284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39"/>
          <p:cNvSpPr/>
          <p:nvPr/>
        </p:nvSpPr>
        <p:spPr>
          <a:xfrm>
            <a:off x="2470957" y="18136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39"/>
          <p:cNvSpPr/>
          <p:nvPr/>
        </p:nvSpPr>
        <p:spPr>
          <a:xfrm>
            <a:off x="549823" y="2601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39"/>
          <p:cNvSpPr/>
          <p:nvPr/>
        </p:nvSpPr>
        <p:spPr>
          <a:xfrm>
            <a:off x="2778873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39"/>
          <p:cNvSpPr/>
          <p:nvPr/>
        </p:nvSpPr>
        <p:spPr>
          <a:xfrm>
            <a:off x="7725657" y="6062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39"/>
          <p:cNvSpPr/>
          <p:nvPr/>
        </p:nvSpPr>
        <p:spPr>
          <a:xfrm>
            <a:off x="1001615" y="17394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39"/>
          <p:cNvSpPr/>
          <p:nvPr/>
        </p:nvSpPr>
        <p:spPr>
          <a:xfrm>
            <a:off x="4159501" y="3335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39"/>
          <p:cNvSpPr/>
          <p:nvPr/>
        </p:nvSpPr>
        <p:spPr>
          <a:xfrm>
            <a:off x="8391731" y="1841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39"/>
          <p:cNvSpPr/>
          <p:nvPr/>
        </p:nvSpPr>
        <p:spPr>
          <a:xfrm>
            <a:off x="7335958" y="2952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3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7318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bg>
      <p:bgPr>
        <a:solidFill>
          <a:schemeClr val="accent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4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40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4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4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9" name="Google Shape;809;p4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4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1" name="Google Shape;811;p4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2" name="Google Shape;812;p4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3" name="Google Shape;813;p4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4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4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4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40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40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40"/>
          <p:cNvSpPr txBox="1">
            <a:spLocks noGrp="1"/>
          </p:cNvSpPr>
          <p:nvPr>
            <p:ph type="subTitle" idx="1"/>
          </p:nvPr>
        </p:nvSpPr>
        <p:spPr>
          <a:xfrm>
            <a:off x="3860967" y="2813100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20" name="Google Shape;820;p40"/>
          <p:cNvSpPr txBox="1">
            <a:spLocks noGrp="1"/>
          </p:cNvSpPr>
          <p:nvPr>
            <p:ph type="subTitle" idx="2"/>
          </p:nvPr>
        </p:nvSpPr>
        <p:spPr>
          <a:xfrm>
            <a:off x="1297751" y="2813100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21" name="Google Shape;821;p40"/>
          <p:cNvSpPr txBox="1">
            <a:spLocks noGrp="1"/>
          </p:cNvSpPr>
          <p:nvPr>
            <p:ph type="subTitle" idx="3"/>
          </p:nvPr>
        </p:nvSpPr>
        <p:spPr>
          <a:xfrm>
            <a:off x="3860967" y="4554367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22" name="Google Shape;822;p40"/>
          <p:cNvSpPr txBox="1">
            <a:spLocks noGrp="1"/>
          </p:cNvSpPr>
          <p:nvPr>
            <p:ph type="subTitle" idx="4"/>
          </p:nvPr>
        </p:nvSpPr>
        <p:spPr>
          <a:xfrm>
            <a:off x="1297751" y="4554367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23" name="Google Shape;823;p40"/>
          <p:cNvSpPr txBox="1">
            <a:spLocks noGrp="1"/>
          </p:cNvSpPr>
          <p:nvPr>
            <p:ph type="title" hasCustomPrompt="1"/>
          </p:nvPr>
        </p:nvSpPr>
        <p:spPr>
          <a:xfrm>
            <a:off x="4274167" y="2427400"/>
            <a:ext cx="1990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24" name="Google Shape;824;p40"/>
          <p:cNvSpPr txBox="1">
            <a:spLocks noGrp="1"/>
          </p:cNvSpPr>
          <p:nvPr>
            <p:ph type="title" idx="5" hasCustomPrompt="1"/>
          </p:nvPr>
        </p:nvSpPr>
        <p:spPr>
          <a:xfrm>
            <a:off x="1711100" y="2427400"/>
            <a:ext cx="1990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5" name="Google Shape;825;p40"/>
          <p:cNvSpPr txBox="1">
            <a:spLocks noGrp="1"/>
          </p:cNvSpPr>
          <p:nvPr>
            <p:ph type="title" idx="6" hasCustomPrompt="1"/>
          </p:nvPr>
        </p:nvSpPr>
        <p:spPr>
          <a:xfrm>
            <a:off x="4274167" y="4168667"/>
            <a:ext cx="1990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0"/>
          <p:cNvSpPr txBox="1">
            <a:spLocks noGrp="1"/>
          </p:cNvSpPr>
          <p:nvPr>
            <p:ph type="title" idx="7" hasCustomPrompt="1"/>
          </p:nvPr>
        </p:nvSpPr>
        <p:spPr>
          <a:xfrm>
            <a:off x="1711100" y="4168667"/>
            <a:ext cx="1990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7" name="Google Shape;827;p40"/>
          <p:cNvSpPr txBox="1">
            <a:spLocks noGrp="1"/>
          </p:cNvSpPr>
          <p:nvPr>
            <p:ph type="title" idx="8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35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473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9">
  <p:cSld name="Title and four columns 9">
    <p:bg>
      <p:bgPr>
        <a:solidFill>
          <a:schemeClr val="accent3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4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41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4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4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4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4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4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4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4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4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4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4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4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4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41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4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845" name="Google Shape;845;p41"/>
          <p:cNvSpPr txBox="1">
            <a:spLocks noGrp="1"/>
          </p:cNvSpPr>
          <p:nvPr>
            <p:ph type="subTitle" idx="1"/>
          </p:nvPr>
        </p:nvSpPr>
        <p:spPr>
          <a:xfrm>
            <a:off x="8664101" y="2813100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46" name="Google Shape;846;p41"/>
          <p:cNvSpPr txBox="1">
            <a:spLocks noGrp="1"/>
          </p:cNvSpPr>
          <p:nvPr>
            <p:ph type="subTitle" idx="2"/>
          </p:nvPr>
        </p:nvSpPr>
        <p:spPr>
          <a:xfrm>
            <a:off x="9077301" y="2427400"/>
            <a:ext cx="1990800" cy="3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47" name="Google Shape;847;p41"/>
          <p:cNvSpPr txBox="1">
            <a:spLocks noGrp="1"/>
          </p:cNvSpPr>
          <p:nvPr>
            <p:ph type="subTitle" idx="3"/>
          </p:nvPr>
        </p:nvSpPr>
        <p:spPr>
          <a:xfrm>
            <a:off x="6100885" y="2813100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48" name="Google Shape;848;p41"/>
          <p:cNvSpPr txBox="1">
            <a:spLocks noGrp="1"/>
          </p:cNvSpPr>
          <p:nvPr>
            <p:ph type="subTitle" idx="4"/>
          </p:nvPr>
        </p:nvSpPr>
        <p:spPr>
          <a:xfrm>
            <a:off x="6514232" y="2427400"/>
            <a:ext cx="1990800" cy="3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49" name="Google Shape;849;p41"/>
          <p:cNvSpPr txBox="1">
            <a:spLocks noGrp="1"/>
          </p:cNvSpPr>
          <p:nvPr>
            <p:ph type="subTitle" idx="5"/>
          </p:nvPr>
        </p:nvSpPr>
        <p:spPr>
          <a:xfrm>
            <a:off x="8664101" y="4554367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50" name="Google Shape;850;p41"/>
          <p:cNvSpPr txBox="1">
            <a:spLocks noGrp="1"/>
          </p:cNvSpPr>
          <p:nvPr>
            <p:ph type="subTitle" idx="6"/>
          </p:nvPr>
        </p:nvSpPr>
        <p:spPr>
          <a:xfrm>
            <a:off x="9077301" y="4168667"/>
            <a:ext cx="1990800" cy="3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51" name="Google Shape;851;p41"/>
          <p:cNvSpPr txBox="1">
            <a:spLocks noGrp="1"/>
          </p:cNvSpPr>
          <p:nvPr>
            <p:ph type="subTitle" idx="7"/>
          </p:nvPr>
        </p:nvSpPr>
        <p:spPr>
          <a:xfrm>
            <a:off x="6100885" y="4554367"/>
            <a:ext cx="2404000" cy="116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52" name="Google Shape;852;p41"/>
          <p:cNvSpPr txBox="1">
            <a:spLocks noGrp="1"/>
          </p:cNvSpPr>
          <p:nvPr>
            <p:ph type="subTitle" idx="8"/>
          </p:nvPr>
        </p:nvSpPr>
        <p:spPr>
          <a:xfrm>
            <a:off x="6514232" y="4168667"/>
            <a:ext cx="1990800" cy="38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2309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6">
  <p:cSld name="Title and two columns 6">
    <p:bg>
      <p:bgPr>
        <a:solidFill>
          <a:schemeClr val="accent4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4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42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4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4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4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42"/>
          <p:cNvSpPr txBox="1">
            <a:spLocks noGrp="1"/>
          </p:cNvSpPr>
          <p:nvPr>
            <p:ph type="subTitle" idx="1"/>
          </p:nvPr>
        </p:nvSpPr>
        <p:spPr>
          <a:xfrm>
            <a:off x="2339367" y="3679367"/>
            <a:ext cx="3131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61" name="Google Shape;861;p42"/>
          <p:cNvSpPr txBox="1">
            <a:spLocks noGrp="1"/>
          </p:cNvSpPr>
          <p:nvPr>
            <p:ph type="subTitle" idx="2"/>
          </p:nvPr>
        </p:nvSpPr>
        <p:spPr>
          <a:xfrm>
            <a:off x="2339367" y="4158133"/>
            <a:ext cx="31316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62" name="Google Shape;862;p42"/>
          <p:cNvSpPr txBox="1">
            <a:spLocks noGrp="1"/>
          </p:cNvSpPr>
          <p:nvPr>
            <p:ph type="subTitle" idx="3"/>
          </p:nvPr>
        </p:nvSpPr>
        <p:spPr>
          <a:xfrm>
            <a:off x="6709400" y="3679233"/>
            <a:ext cx="3131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63" name="Google Shape;863;p42"/>
          <p:cNvSpPr txBox="1">
            <a:spLocks noGrp="1"/>
          </p:cNvSpPr>
          <p:nvPr>
            <p:ph type="subTitle" idx="4"/>
          </p:nvPr>
        </p:nvSpPr>
        <p:spPr>
          <a:xfrm>
            <a:off x="6709400" y="4158133"/>
            <a:ext cx="31316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864" name="Google Shape;864;p42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2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2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4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42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42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2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42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2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4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42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42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2773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43"/>
          <p:cNvGrpSpPr/>
          <p:nvPr/>
        </p:nvGrpSpPr>
        <p:grpSpPr>
          <a:xfrm>
            <a:off x="361100" y="148794"/>
            <a:ext cx="11469779" cy="6574081"/>
            <a:chOff x="270825" y="111595"/>
            <a:chExt cx="8602334" cy="4930561"/>
          </a:xfrm>
        </p:grpSpPr>
        <p:sp>
          <p:nvSpPr>
            <p:cNvPr id="878" name="Google Shape;878;p4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2" name="Google Shape;882;p43"/>
          <p:cNvSpPr/>
          <p:nvPr/>
        </p:nvSpPr>
        <p:spPr>
          <a:xfrm>
            <a:off x="1066800" y="1981200"/>
            <a:ext cx="9929600" cy="41636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43"/>
          <p:cNvSpPr/>
          <p:nvPr/>
        </p:nvSpPr>
        <p:spPr>
          <a:xfrm>
            <a:off x="6106061" y="2385167"/>
            <a:ext cx="4726000" cy="3594800"/>
          </a:xfrm>
          <a:prstGeom prst="roundRect">
            <a:avLst>
              <a:gd name="adj" fmla="val 27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4" name="Google Shape;884;p43"/>
          <p:cNvGrpSpPr/>
          <p:nvPr/>
        </p:nvGrpSpPr>
        <p:grpSpPr>
          <a:xfrm>
            <a:off x="1235791" y="2148081"/>
            <a:ext cx="428867" cy="100800"/>
            <a:chOff x="482650" y="250775"/>
            <a:chExt cx="321650" cy="75600"/>
          </a:xfrm>
        </p:grpSpPr>
        <p:sp>
          <p:nvSpPr>
            <p:cNvPr id="885" name="Google Shape;885;p4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8" name="Google Shape;888;p4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43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43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891" name="Google Shape;891;p43"/>
          <p:cNvSpPr txBox="1">
            <a:spLocks noGrp="1"/>
          </p:cNvSpPr>
          <p:nvPr>
            <p:ph type="subTitle" idx="1"/>
          </p:nvPr>
        </p:nvSpPr>
        <p:spPr>
          <a:xfrm>
            <a:off x="6106067" y="3208567"/>
            <a:ext cx="4726000" cy="1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666"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892" name="Google Shape;892;p43"/>
          <p:cNvGrpSpPr/>
          <p:nvPr/>
        </p:nvGrpSpPr>
        <p:grpSpPr>
          <a:xfrm>
            <a:off x="434681" y="435172"/>
            <a:ext cx="3265696" cy="6063025"/>
            <a:chOff x="326011" y="326378"/>
            <a:chExt cx="2449272" cy="4547269"/>
          </a:xfrm>
        </p:grpSpPr>
        <p:sp>
          <p:nvSpPr>
            <p:cNvPr id="893" name="Google Shape;893;p4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09311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7">
  <p:cSld name="Title and two columns 7">
    <p:bg>
      <p:bgPr>
        <a:solidFill>
          <a:schemeClr val="accent4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4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44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4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4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4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4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911" name="Google Shape;911;p44"/>
          <p:cNvSpPr txBox="1">
            <a:spLocks noGrp="1"/>
          </p:cNvSpPr>
          <p:nvPr>
            <p:ph type="subTitle" idx="1"/>
          </p:nvPr>
        </p:nvSpPr>
        <p:spPr>
          <a:xfrm>
            <a:off x="1254200" y="3817667"/>
            <a:ext cx="3067600" cy="1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12" name="Google Shape;912;p44"/>
          <p:cNvSpPr txBox="1">
            <a:spLocks noGrp="1"/>
          </p:cNvSpPr>
          <p:nvPr>
            <p:ph type="subTitle" idx="2"/>
          </p:nvPr>
        </p:nvSpPr>
        <p:spPr>
          <a:xfrm>
            <a:off x="7636367" y="3817667"/>
            <a:ext cx="3067600" cy="1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13" name="Google Shape;913;p4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4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4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4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4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4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4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4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4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4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4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4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4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3386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2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4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4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4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45"/>
          <p:cNvSpPr txBox="1">
            <a:spLocks noGrp="1"/>
          </p:cNvSpPr>
          <p:nvPr>
            <p:ph type="subTitle" idx="1"/>
          </p:nvPr>
        </p:nvSpPr>
        <p:spPr>
          <a:xfrm>
            <a:off x="1402433" y="2722433"/>
            <a:ext cx="29696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32" name="Google Shape;932;p45"/>
          <p:cNvSpPr txBox="1">
            <a:spLocks noGrp="1"/>
          </p:cNvSpPr>
          <p:nvPr>
            <p:ph type="subTitle" idx="2"/>
          </p:nvPr>
        </p:nvSpPr>
        <p:spPr>
          <a:xfrm>
            <a:off x="1402433" y="4319767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33" name="Google Shape;933;p45"/>
          <p:cNvSpPr txBox="1">
            <a:spLocks noGrp="1"/>
          </p:cNvSpPr>
          <p:nvPr>
            <p:ph type="subTitle" idx="3"/>
          </p:nvPr>
        </p:nvSpPr>
        <p:spPr>
          <a:xfrm>
            <a:off x="4602767" y="2722433"/>
            <a:ext cx="2974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34" name="Google Shape;934;p45"/>
          <p:cNvSpPr txBox="1">
            <a:spLocks noGrp="1"/>
          </p:cNvSpPr>
          <p:nvPr>
            <p:ph type="subTitle" idx="4"/>
          </p:nvPr>
        </p:nvSpPr>
        <p:spPr>
          <a:xfrm>
            <a:off x="4602767" y="4324572"/>
            <a:ext cx="29696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35" name="Google Shape;935;p45"/>
          <p:cNvSpPr txBox="1">
            <a:spLocks noGrp="1"/>
          </p:cNvSpPr>
          <p:nvPr>
            <p:ph type="subTitle" idx="5"/>
          </p:nvPr>
        </p:nvSpPr>
        <p:spPr>
          <a:xfrm>
            <a:off x="7827333" y="2722433"/>
            <a:ext cx="2974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36" name="Google Shape;936;p45"/>
          <p:cNvSpPr txBox="1">
            <a:spLocks noGrp="1"/>
          </p:cNvSpPr>
          <p:nvPr>
            <p:ph type="subTitle" idx="6"/>
          </p:nvPr>
        </p:nvSpPr>
        <p:spPr>
          <a:xfrm>
            <a:off x="7827333" y="4319767"/>
            <a:ext cx="29696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937" name="Google Shape;937;p45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938" name="Google Shape;938;p45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5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5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5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5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5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5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5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5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1" name="Google Shape;951;p4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45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45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6421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bg>
      <p:bgPr>
        <a:solidFill>
          <a:schemeClr val="accent2"/>
        </a:solidFill>
        <a:effectLst/>
      </p:bgPr>
    </p:bg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4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46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4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4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4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46"/>
          <p:cNvSpPr txBox="1">
            <a:spLocks noGrp="1"/>
          </p:cNvSpPr>
          <p:nvPr>
            <p:ph type="subTitle" idx="1"/>
          </p:nvPr>
        </p:nvSpPr>
        <p:spPr>
          <a:xfrm>
            <a:off x="6797167" y="3199633"/>
            <a:ext cx="3431200" cy="22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62" name="Google Shape;962;p46"/>
          <p:cNvSpPr txBox="1">
            <a:spLocks noGrp="1"/>
          </p:cNvSpPr>
          <p:nvPr>
            <p:ph type="subTitle" idx="2"/>
          </p:nvPr>
        </p:nvSpPr>
        <p:spPr>
          <a:xfrm>
            <a:off x="6951933" y="2829371"/>
            <a:ext cx="32764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63" name="Google Shape;963;p4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4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4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4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4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4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4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4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4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4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4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4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4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46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2824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bg>
      <p:bgPr>
        <a:solidFill>
          <a:schemeClr val="accen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4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47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4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4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4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4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985" name="Google Shape;985;p47"/>
          <p:cNvSpPr txBox="1">
            <a:spLocks noGrp="1"/>
          </p:cNvSpPr>
          <p:nvPr>
            <p:ph type="subTitle" idx="1"/>
          </p:nvPr>
        </p:nvSpPr>
        <p:spPr>
          <a:xfrm>
            <a:off x="1469867" y="2372967"/>
            <a:ext cx="36068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86" name="Google Shape;986;p47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47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4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4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4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4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47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47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4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4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4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47"/>
          <p:cNvSpPr txBox="1">
            <a:spLocks noGrp="1"/>
          </p:cNvSpPr>
          <p:nvPr>
            <p:ph type="subTitle" idx="2"/>
          </p:nvPr>
        </p:nvSpPr>
        <p:spPr>
          <a:xfrm>
            <a:off x="1469867" y="3271733"/>
            <a:ext cx="36068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98" name="Google Shape;998;p47"/>
          <p:cNvSpPr txBox="1">
            <a:spLocks noGrp="1"/>
          </p:cNvSpPr>
          <p:nvPr>
            <p:ph type="subTitle" idx="3"/>
          </p:nvPr>
        </p:nvSpPr>
        <p:spPr>
          <a:xfrm>
            <a:off x="1469867" y="4170500"/>
            <a:ext cx="36068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subTitle" idx="4"/>
          </p:nvPr>
        </p:nvSpPr>
        <p:spPr>
          <a:xfrm>
            <a:off x="1469867" y="5069267"/>
            <a:ext cx="36068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0731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8">
  <p:cSld name="Title and two columns 8">
    <p:bg>
      <p:bgPr>
        <a:solidFill>
          <a:schemeClr val="accent1"/>
        </a:solid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4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48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4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4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4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4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4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4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4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4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4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4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48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4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4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4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48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48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48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48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022" name="Google Shape;1022;p48"/>
          <p:cNvSpPr txBox="1">
            <a:spLocks noGrp="1"/>
          </p:cNvSpPr>
          <p:nvPr>
            <p:ph type="subTitle" idx="1"/>
          </p:nvPr>
        </p:nvSpPr>
        <p:spPr>
          <a:xfrm>
            <a:off x="1434967" y="4075968"/>
            <a:ext cx="2756800" cy="1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23" name="Google Shape;1023;p48"/>
          <p:cNvSpPr txBox="1">
            <a:spLocks noGrp="1"/>
          </p:cNvSpPr>
          <p:nvPr>
            <p:ph type="subTitle" idx="2"/>
          </p:nvPr>
        </p:nvSpPr>
        <p:spPr>
          <a:xfrm>
            <a:off x="1434967" y="3705701"/>
            <a:ext cx="27568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24" name="Google Shape;1024;p48"/>
          <p:cNvSpPr txBox="1">
            <a:spLocks noGrp="1"/>
          </p:cNvSpPr>
          <p:nvPr>
            <p:ph type="subTitle" idx="3"/>
          </p:nvPr>
        </p:nvSpPr>
        <p:spPr>
          <a:xfrm>
            <a:off x="8002733" y="4075968"/>
            <a:ext cx="2756800" cy="13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25" name="Google Shape;1025;p48"/>
          <p:cNvSpPr txBox="1">
            <a:spLocks noGrp="1"/>
          </p:cNvSpPr>
          <p:nvPr>
            <p:ph type="subTitle" idx="4"/>
          </p:nvPr>
        </p:nvSpPr>
        <p:spPr>
          <a:xfrm>
            <a:off x="8002733" y="3705701"/>
            <a:ext cx="27568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7192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Numbers and text 4">
    <p:bg>
      <p:bgPr>
        <a:solidFill>
          <a:schemeClr val="accent1"/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4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49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0" name="Google Shape;1030;p4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1" name="Google Shape;1031;p4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2" name="Google Shape;1032;p4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49"/>
          <p:cNvSpPr txBox="1">
            <a:spLocks noGrp="1"/>
          </p:cNvSpPr>
          <p:nvPr>
            <p:ph type="subTitle" idx="1"/>
          </p:nvPr>
        </p:nvSpPr>
        <p:spPr>
          <a:xfrm>
            <a:off x="1148333" y="2743033"/>
            <a:ext cx="2806000" cy="7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34" name="Google Shape;1034;p49"/>
          <p:cNvSpPr txBox="1">
            <a:spLocks noGrp="1"/>
          </p:cNvSpPr>
          <p:nvPr>
            <p:ph type="title" hasCustomPrompt="1"/>
          </p:nvPr>
        </p:nvSpPr>
        <p:spPr>
          <a:xfrm>
            <a:off x="4629551" y="2910033"/>
            <a:ext cx="18236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35" name="Google Shape;1035;p49"/>
          <p:cNvSpPr txBox="1">
            <a:spLocks noGrp="1"/>
          </p:cNvSpPr>
          <p:nvPr>
            <p:ph type="subTitle" idx="2"/>
          </p:nvPr>
        </p:nvSpPr>
        <p:spPr>
          <a:xfrm>
            <a:off x="1148333" y="3689833"/>
            <a:ext cx="2806000" cy="7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36" name="Google Shape;1036;p49"/>
          <p:cNvSpPr txBox="1">
            <a:spLocks noGrp="1"/>
          </p:cNvSpPr>
          <p:nvPr>
            <p:ph type="title" idx="3" hasCustomPrompt="1"/>
          </p:nvPr>
        </p:nvSpPr>
        <p:spPr>
          <a:xfrm>
            <a:off x="4629551" y="3856833"/>
            <a:ext cx="18236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37" name="Google Shape;1037;p49"/>
          <p:cNvSpPr txBox="1">
            <a:spLocks noGrp="1"/>
          </p:cNvSpPr>
          <p:nvPr>
            <p:ph type="subTitle" idx="4"/>
          </p:nvPr>
        </p:nvSpPr>
        <p:spPr>
          <a:xfrm>
            <a:off x="1148333" y="4646236"/>
            <a:ext cx="2806000" cy="7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38" name="Google Shape;1038;p49"/>
          <p:cNvSpPr txBox="1">
            <a:spLocks noGrp="1"/>
          </p:cNvSpPr>
          <p:nvPr>
            <p:ph type="title" idx="5" hasCustomPrompt="1"/>
          </p:nvPr>
        </p:nvSpPr>
        <p:spPr>
          <a:xfrm>
            <a:off x="4629551" y="4813236"/>
            <a:ext cx="18236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39" name="Google Shape;1039;p49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9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9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9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9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49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49"/>
          <p:cNvSpPr txBox="1">
            <a:spLocks noGrp="1"/>
          </p:cNvSpPr>
          <p:nvPr>
            <p:ph type="title" idx="6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6583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9">
  <p:cSld name="Title and two columns 9">
    <p:bg>
      <p:bgPr>
        <a:solidFill>
          <a:schemeClr val="accent3"/>
        </a:solidFill>
        <a:effectLst/>
      </p:bgPr>
    </p:bg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5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5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5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5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50"/>
          <p:cNvSpPr/>
          <p:nvPr/>
        </p:nvSpPr>
        <p:spPr>
          <a:xfrm>
            <a:off x="9507529" y="56158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50"/>
          <p:cNvSpPr/>
          <p:nvPr/>
        </p:nvSpPr>
        <p:spPr>
          <a:xfrm>
            <a:off x="7012690" y="210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50"/>
          <p:cNvSpPr/>
          <p:nvPr/>
        </p:nvSpPr>
        <p:spPr>
          <a:xfrm>
            <a:off x="2423223" y="22715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50"/>
          <p:cNvSpPr/>
          <p:nvPr/>
        </p:nvSpPr>
        <p:spPr>
          <a:xfrm>
            <a:off x="709957" y="3173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50"/>
          <p:cNvSpPr/>
          <p:nvPr/>
        </p:nvSpPr>
        <p:spPr>
          <a:xfrm>
            <a:off x="737157" y="5593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50"/>
          <p:cNvSpPr/>
          <p:nvPr/>
        </p:nvSpPr>
        <p:spPr>
          <a:xfrm>
            <a:off x="592490" y="43311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50"/>
          <p:cNvSpPr/>
          <p:nvPr/>
        </p:nvSpPr>
        <p:spPr>
          <a:xfrm>
            <a:off x="51082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50"/>
          <p:cNvSpPr/>
          <p:nvPr/>
        </p:nvSpPr>
        <p:spPr>
          <a:xfrm>
            <a:off x="25446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50"/>
          <p:cNvSpPr/>
          <p:nvPr/>
        </p:nvSpPr>
        <p:spPr>
          <a:xfrm>
            <a:off x="7724823" y="54590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50"/>
          <p:cNvSpPr/>
          <p:nvPr/>
        </p:nvSpPr>
        <p:spPr>
          <a:xfrm>
            <a:off x="22208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50"/>
          <p:cNvSpPr/>
          <p:nvPr/>
        </p:nvSpPr>
        <p:spPr>
          <a:xfrm>
            <a:off x="696448" y="17324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5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50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50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065" name="Google Shape;1065;p50"/>
          <p:cNvSpPr txBox="1">
            <a:spLocks noGrp="1"/>
          </p:cNvSpPr>
          <p:nvPr>
            <p:ph type="subTitle" idx="1"/>
          </p:nvPr>
        </p:nvSpPr>
        <p:spPr>
          <a:xfrm>
            <a:off x="2912295" y="3339001"/>
            <a:ext cx="2755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66" name="Google Shape;1066;p50"/>
          <p:cNvSpPr txBox="1">
            <a:spLocks noGrp="1"/>
          </p:cNvSpPr>
          <p:nvPr>
            <p:ph type="subTitle" idx="2"/>
          </p:nvPr>
        </p:nvSpPr>
        <p:spPr>
          <a:xfrm>
            <a:off x="2912295" y="3701668"/>
            <a:ext cx="2756800" cy="11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67" name="Google Shape;1067;p50"/>
          <p:cNvSpPr txBox="1">
            <a:spLocks noGrp="1"/>
          </p:cNvSpPr>
          <p:nvPr>
            <p:ph type="subTitle" idx="3"/>
          </p:nvPr>
        </p:nvSpPr>
        <p:spPr>
          <a:xfrm>
            <a:off x="7810551" y="3339001"/>
            <a:ext cx="27552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68" name="Google Shape;1068;p50"/>
          <p:cNvSpPr txBox="1">
            <a:spLocks noGrp="1"/>
          </p:cNvSpPr>
          <p:nvPr>
            <p:ph type="subTitle" idx="4"/>
          </p:nvPr>
        </p:nvSpPr>
        <p:spPr>
          <a:xfrm>
            <a:off x="7812151" y="3701668"/>
            <a:ext cx="2755600" cy="11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69" name="Google Shape;1069;p50"/>
          <p:cNvSpPr/>
          <p:nvPr/>
        </p:nvSpPr>
        <p:spPr>
          <a:xfrm>
            <a:off x="6255848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50"/>
          <p:cNvSpPr/>
          <p:nvPr/>
        </p:nvSpPr>
        <p:spPr>
          <a:xfrm>
            <a:off x="4269490" y="5556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50"/>
          <p:cNvSpPr/>
          <p:nvPr/>
        </p:nvSpPr>
        <p:spPr>
          <a:xfrm>
            <a:off x="8519464" y="19582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50"/>
          <p:cNvSpPr/>
          <p:nvPr/>
        </p:nvSpPr>
        <p:spPr>
          <a:xfrm>
            <a:off x="7272329" y="4342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412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3155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8">
  <p:cSld name="Title and four columns 8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5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5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51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5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5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5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51"/>
          <p:cNvSpPr txBox="1">
            <a:spLocks noGrp="1"/>
          </p:cNvSpPr>
          <p:nvPr>
            <p:ph type="subTitle" idx="1"/>
          </p:nvPr>
        </p:nvSpPr>
        <p:spPr>
          <a:xfrm>
            <a:off x="2017359" y="2860327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1" name="Google Shape;1081;p51"/>
          <p:cNvSpPr txBox="1">
            <a:spLocks noGrp="1"/>
          </p:cNvSpPr>
          <p:nvPr>
            <p:ph type="subTitle" idx="2"/>
          </p:nvPr>
        </p:nvSpPr>
        <p:spPr>
          <a:xfrm>
            <a:off x="6988700" y="2859527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2" name="Google Shape;1082;p51"/>
          <p:cNvSpPr txBox="1">
            <a:spLocks noGrp="1"/>
          </p:cNvSpPr>
          <p:nvPr>
            <p:ph type="subTitle" idx="3"/>
          </p:nvPr>
        </p:nvSpPr>
        <p:spPr>
          <a:xfrm>
            <a:off x="2017359" y="4809428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3" name="Google Shape;1083;p51"/>
          <p:cNvSpPr txBox="1">
            <a:spLocks noGrp="1"/>
          </p:cNvSpPr>
          <p:nvPr>
            <p:ph type="subTitle" idx="4"/>
          </p:nvPr>
        </p:nvSpPr>
        <p:spPr>
          <a:xfrm>
            <a:off x="6988700" y="4807081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4" name="Google Shape;1084;p51"/>
          <p:cNvSpPr txBox="1">
            <a:spLocks noGrp="1"/>
          </p:cNvSpPr>
          <p:nvPr>
            <p:ph type="subTitle" idx="5"/>
          </p:nvPr>
        </p:nvSpPr>
        <p:spPr>
          <a:xfrm>
            <a:off x="6988700" y="4464732"/>
            <a:ext cx="31496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5" name="Google Shape;1085;p51"/>
          <p:cNvSpPr txBox="1">
            <a:spLocks noGrp="1"/>
          </p:cNvSpPr>
          <p:nvPr>
            <p:ph type="subTitle" idx="6"/>
          </p:nvPr>
        </p:nvSpPr>
        <p:spPr>
          <a:xfrm>
            <a:off x="6988700" y="2517899"/>
            <a:ext cx="31496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6" name="Google Shape;1086;p51"/>
          <p:cNvSpPr txBox="1">
            <a:spLocks noGrp="1"/>
          </p:cNvSpPr>
          <p:nvPr>
            <p:ph type="subTitle" idx="7"/>
          </p:nvPr>
        </p:nvSpPr>
        <p:spPr>
          <a:xfrm>
            <a:off x="2017359" y="2517899"/>
            <a:ext cx="31496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7" name="Google Shape;1087;p51"/>
          <p:cNvSpPr txBox="1">
            <a:spLocks noGrp="1"/>
          </p:cNvSpPr>
          <p:nvPr>
            <p:ph type="subTitle" idx="8"/>
          </p:nvPr>
        </p:nvSpPr>
        <p:spPr>
          <a:xfrm>
            <a:off x="2017359" y="4464732"/>
            <a:ext cx="31456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088" name="Google Shape;1088;p5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9" name="Google Shape;1089;p5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0" name="Google Shape;1090;p5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1" name="Google Shape;1091;p5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5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5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5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5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5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5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5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9" name="Google Shape;1099;p5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0" name="Google Shape;1100;p5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51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1419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solidFill>
          <a:schemeClr val="accent4"/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4" name="Google Shape;1104;p5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5" name="Google Shape;1105;p52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6" name="Google Shape;1106;p5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5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5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9" name="Google Shape;1109;p52"/>
          <p:cNvSpPr txBox="1">
            <a:spLocks noGrp="1"/>
          </p:cNvSpPr>
          <p:nvPr>
            <p:ph type="subTitle" idx="1"/>
          </p:nvPr>
        </p:nvSpPr>
        <p:spPr>
          <a:xfrm>
            <a:off x="4956132" y="2234767"/>
            <a:ext cx="51200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10" name="Google Shape;1110;p52"/>
          <p:cNvSpPr txBox="1">
            <a:spLocks noGrp="1"/>
          </p:cNvSpPr>
          <p:nvPr>
            <p:ph type="subTitle" idx="2"/>
          </p:nvPr>
        </p:nvSpPr>
        <p:spPr>
          <a:xfrm>
            <a:off x="4956132" y="2615467"/>
            <a:ext cx="5120000" cy="5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11" name="Google Shape;1111;p52"/>
          <p:cNvSpPr txBox="1">
            <a:spLocks noGrp="1"/>
          </p:cNvSpPr>
          <p:nvPr>
            <p:ph type="subTitle" idx="3"/>
          </p:nvPr>
        </p:nvSpPr>
        <p:spPr>
          <a:xfrm>
            <a:off x="4956132" y="3651151"/>
            <a:ext cx="51200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12" name="Google Shape;1112;p52"/>
          <p:cNvSpPr txBox="1">
            <a:spLocks noGrp="1"/>
          </p:cNvSpPr>
          <p:nvPr>
            <p:ph type="subTitle" idx="4"/>
          </p:nvPr>
        </p:nvSpPr>
        <p:spPr>
          <a:xfrm>
            <a:off x="4956132" y="4029851"/>
            <a:ext cx="5120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13" name="Google Shape;1113;p52"/>
          <p:cNvSpPr txBox="1">
            <a:spLocks noGrp="1"/>
          </p:cNvSpPr>
          <p:nvPr>
            <p:ph type="subTitle" idx="5"/>
          </p:nvPr>
        </p:nvSpPr>
        <p:spPr>
          <a:xfrm>
            <a:off x="4956132" y="5061533"/>
            <a:ext cx="51200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14" name="Google Shape;1114;p52"/>
          <p:cNvSpPr txBox="1">
            <a:spLocks noGrp="1"/>
          </p:cNvSpPr>
          <p:nvPr>
            <p:ph type="subTitle" idx="6"/>
          </p:nvPr>
        </p:nvSpPr>
        <p:spPr>
          <a:xfrm>
            <a:off x="4956132" y="5442233"/>
            <a:ext cx="51200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grpSp>
        <p:nvGrpSpPr>
          <p:cNvPr id="1115" name="Google Shape;1115;p5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1116" name="Google Shape;1116;p5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9" name="Google Shape;1129;p52"/>
          <p:cNvSpPr txBox="1">
            <a:spLocks noGrp="1"/>
          </p:cNvSpPr>
          <p:nvPr>
            <p:ph type="title"/>
          </p:nvPr>
        </p:nvSpPr>
        <p:spPr>
          <a:xfrm>
            <a:off x="2058133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455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bg>
      <p:bgPr>
        <a:solidFill>
          <a:schemeClr val="accent4"/>
        </a:solid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5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53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5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5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5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7" name="Google Shape;1137;p53"/>
          <p:cNvSpPr txBox="1">
            <a:spLocks noGrp="1"/>
          </p:cNvSpPr>
          <p:nvPr>
            <p:ph type="subTitle" idx="1"/>
          </p:nvPr>
        </p:nvSpPr>
        <p:spPr>
          <a:xfrm>
            <a:off x="1973533" y="3354400"/>
            <a:ext cx="32764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38" name="Google Shape;1138;p53"/>
          <p:cNvSpPr txBox="1">
            <a:spLocks noGrp="1"/>
          </p:cNvSpPr>
          <p:nvPr>
            <p:ph type="subTitle" idx="2"/>
          </p:nvPr>
        </p:nvSpPr>
        <p:spPr>
          <a:xfrm>
            <a:off x="1973533" y="2984133"/>
            <a:ext cx="32764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39" name="Google Shape;1139;p5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0" name="Google Shape;1140;p5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1" name="Google Shape;1141;p5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2" name="Google Shape;1142;p5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3" name="Google Shape;1143;p5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4" name="Google Shape;1144;p5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5" name="Google Shape;1145;p5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6" name="Google Shape;1146;p5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7" name="Google Shape;1147;p5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8" name="Google Shape;1148;p5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9" name="Google Shape;1149;p5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0" name="Google Shape;1150;p5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1" name="Google Shape;1151;p5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2" name="Google Shape;1152;p5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115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bg>
      <p:bgPr>
        <a:solidFill>
          <a:schemeClr val="accent2"/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54"/>
          <p:cNvGrpSpPr/>
          <p:nvPr/>
        </p:nvGrpSpPr>
        <p:grpSpPr>
          <a:xfrm>
            <a:off x="361100" y="148794"/>
            <a:ext cx="11469779" cy="6574081"/>
            <a:chOff x="270825" y="111595"/>
            <a:chExt cx="8602334" cy="4930561"/>
          </a:xfrm>
        </p:grpSpPr>
        <p:sp>
          <p:nvSpPr>
            <p:cNvPr id="1155" name="Google Shape;1155;p54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9" name="Google Shape;1159;p54"/>
          <p:cNvSpPr/>
          <p:nvPr/>
        </p:nvSpPr>
        <p:spPr>
          <a:xfrm>
            <a:off x="1066800" y="1981200"/>
            <a:ext cx="9929600" cy="41636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0" name="Google Shape;1160;p54"/>
          <p:cNvSpPr/>
          <p:nvPr/>
        </p:nvSpPr>
        <p:spPr>
          <a:xfrm>
            <a:off x="1231144" y="2385167"/>
            <a:ext cx="4726000" cy="3594800"/>
          </a:xfrm>
          <a:prstGeom prst="roundRect">
            <a:avLst>
              <a:gd name="adj" fmla="val 271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1" name="Google Shape;1161;p54"/>
          <p:cNvGrpSpPr/>
          <p:nvPr/>
        </p:nvGrpSpPr>
        <p:grpSpPr>
          <a:xfrm>
            <a:off x="1235791" y="2148081"/>
            <a:ext cx="428867" cy="100800"/>
            <a:chOff x="482650" y="250775"/>
            <a:chExt cx="321650" cy="75600"/>
          </a:xfrm>
        </p:grpSpPr>
        <p:sp>
          <p:nvSpPr>
            <p:cNvPr id="1162" name="Google Shape;1162;p54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5" name="Google Shape;1165;p5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6" name="Google Shape;1166;p54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7" name="Google Shape;1167;p54"/>
          <p:cNvGrpSpPr/>
          <p:nvPr/>
        </p:nvGrpSpPr>
        <p:grpSpPr>
          <a:xfrm>
            <a:off x="434682" y="271537"/>
            <a:ext cx="5862012" cy="6226660"/>
            <a:chOff x="326011" y="203652"/>
            <a:chExt cx="4396509" cy="4669995"/>
          </a:xfrm>
        </p:grpSpPr>
        <p:sp>
          <p:nvSpPr>
            <p:cNvPr id="1168" name="Google Shape;1168;p54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58917" y="3633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445817" y="21608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4"/>
            <p:cNvSpPr/>
            <p:nvPr/>
          </p:nvSpPr>
          <p:spPr>
            <a:xfrm>
              <a:off x="2068067" y="203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4"/>
            <p:cNvSpPr/>
            <p:nvPr/>
          </p:nvSpPr>
          <p:spPr>
            <a:xfrm>
              <a:off x="326011" y="28644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4421498" y="12430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369936" y="16041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9" name="Google Shape;1179;p54"/>
          <p:cNvSpPr txBox="1">
            <a:spLocks noGrp="1"/>
          </p:cNvSpPr>
          <p:nvPr>
            <p:ph type="title" hasCustomPrompt="1"/>
          </p:nvPr>
        </p:nvSpPr>
        <p:spPr>
          <a:xfrm>
            <a:off x="1227857" y="3668129"/>
            <a:ext cx="4726000" cy="1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5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80" name="Google Shape;1180;p54"/>
          <p:cNvSpPr txBox="1">
            <a:spLocks noGrp="1"/>
          </p:cNvSpPr>
          <p:nvPr>
            <p:ph type="subTitle" idx="1"/>
          </p:nvPr>
        </p:nvSpPr>
        <p:spPr>
          <a:xfrm>
            <a:off x="1861467" y="3140700"/>
            <a:ext cx="34588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181" name="Google Shape;1181;p54"/>
          <p:cNvSpPr txBox="1">
            <a:spLocks noGrp="1"/>
          </p:cNvSpPr>
          <p:nvPr>
            <p:ph type="title" idx="2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489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5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4" name="Google Shape;1184;p55"/>
          <p:cNvSpPr/>
          <p:nvPr/>
        </p:nvSpPr>
        <p:spPr>
          <a:xfrm>
            <a:off x="1066800" y="1981200"/>
            <a:ext cx="9929600" cy="41636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5" name="Google Shape;1185;p55"/>
          <p:cNvSpPr/>
          <p:nvPr/>
        </p:nvSpPr>
        <p:spPr>
          <a:xfrm>
            <a:off x="6106061" y="2385167"/>
            <a:ext cx="4726000" cy="3594800"/>
          </a:xfrm>
          <a:prstGeom prst="roundRect">
            <a:avLst>
              <a:gd name="adj" fmla="val 27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6" name="Google Shape;1186;p55"/>
          <p:cNvGrpSpPr/>
          <p:nvPr/>
        </p:nvGrpSpPr>
        <p:grpSpPr>
          <a:xfrm>
            <a:off x="1235791" y="2148081"/>
            <a:ext cx="428867" cy="100800"/>
            <a:chOff x="482650" y="250775"/>
            <a:chExt cx="321650" cy="75600"/>
          </a:xfrm>
        </p:grpSpPr>
        <p:sp>
          <p:nvSpPr>
            <p:cNvPr id="1187" name="Google Shape;1187;p55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5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5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0" name="Google Shape;1190;p5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1" name="Google Shape;1191;p5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2" name="Google Shape;1192;p5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3" name="Google Shape;1193;p55"/>
          <p:cNvSpPr/>
          <p:nvPr/>
        </p:nvSpPr>
        <p:spPr>
          <a:xfrm rot="10800000" flipH="1">
            <a:off x="10330024" y="4019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4" name="Google Shape;1194;p55"/>
          <p:cNvSpPr/>
          <p:nvPr/>
        </p:nvSpPr>
        <p:spPr>
          <a:xfrm rot="10800000" flipH="1">
            <a:off x="7084586" y="496930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55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55"/>
          <p:cNvSpPr/>
          <p:nvPr/>
        </p:nvSpPr>
        <p:spPr>
          <a:xfrm rot="10800000" flipH="1">
            <a:off x="951119" y="42193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7" name="Google Shape;1197;p55"/>
          <p:cNvSpPr/>
          <p:nvPr/>
        </p:nvSpPr>
        <p:spPr>
          <a:xfrm rot="10800000" flipH="1">
            <a:off x="4308186" y="351480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8" name="Google Shape;1198;p55"/>
          <p:cNvSpPr/>
          <p:nvPr/>
        </p:nvSpPr>
        <p:spPr>
          <a:xfrm rot="10800000" flipH="1">
            <a:off x="707652" y="2147830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55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0" name="Google Shape;1200;p5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1" name="Google Shape;1201;p55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2" name="Google Shape;1202;p55"/>
          <p:cNvSpPr txBox="1">
            <a:spLocks noGrp="1"/>
          </p:cNvSpPr>
          <p:nvPr>
            <p:ph type="subTitle" idx="1"/>
          </p:nvPr>
        </p:nvSpPr>
        <p:spPr>
          <a:xfrm>
            <a:off x="6433300" y="2861767"/>
            <a:ext cx="4071600" cy="2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203" name="Google Shape;1203;p55"/>
          <p:cNvSpPr txBox="1">
            <a:spLocks noGrp="1"/>
          </p:cNvSpPr>
          <p:nvPr>
            <p:ph type="title"/>
          </p:nvPr>
        </p:nvSpPr>
        <p:spPr>
          <a:xfrm>
            <a:off x="7060300" y="5034533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91670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5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6" name="Google Shape;1206;p56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7" name="Google Shape;1207;p56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3052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5">
  <p:cSld name="Numbers and text 5">
    <p:bg>
      <p:bgPr>
        <a:solidFill>
          <a:schemeClr val="accent4"/>
        </a:solidFill>
        <a:effectLst/>
      </p:bgPr>
    </p:bg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5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0" name="Google Shape;1210;p57"/>
          <p:cNvSpPr/>
          <p:nvPr/>
        </p:nvSpPr>
        <p:spPr>
          <a:xfrm>
            <a:off x="1066800" y="1981200"/>
            <a:ext cx="9929600" cy="41636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1" name="Google Shape;1211;p57"/>
          <p:cNvSpPr/>
          <p:nvPr/>
        </p:nvSpPr>
        <p:spPr>
          <a:xfrm>
            <a:off x="6106061" y="2385167"/>
            <a:ext cx="4726000" cy="3594800"/>
          </a:xfrm>
          <a:prstGeom prst="roundRect">
            <a:avLst>
              <a:gd name="adj" fmla="val 27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2" name="Google Shape;1212;p57"/>
          <p:cNvGrpSpPr/>
          <p:nvPr/>
        </p:nvGrpSpPr>
        <p:grpSpPr>
          <a:xfrm>
            <a:off x="1235791" y="2148081"/>
            <a:ext cx="428867" cy="100800"/>
            <a:chOff x="482650" y="250775"/>
            <a:chExt cx="321650" cy="75600"/>
          </a:xfrm>
        </p:grpSpPr>
        <p:sp>
          <p:nvSpPr>
            <p:cNvPr id="1213" name="Google Shape;1213;p57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7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7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6" name="Google Shape;1216;p5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7" name="Google Shape;1217;p57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8" name="Google Shape;1218;p5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9" name="Google Shape;1219;p5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0" name="Google Shape;1220;p5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1" name="Google Shape;1221;p57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2" name="Google Shape;1222;p57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3" name="Google Shape;1223;p57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4" name="Google Shape;1224;p57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5" name="Google Shape;1225;p57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6" name="Google Shape;1226;p57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7" name="Google Shape;1227;p57"/>
          <p:cNvSpPr txBox="1">
            <a:spLocks noGrp="1"/>
          </p:cNvSpPr>
          <p:nvPr>
            <p:ph type="title" hasCustomPrompt="1"/>
          </p:nvPr>
        </p:nvSpPr>
        <p:spPr>
          <a:xfrm>
            <a:off x="6579725" y="3044367"/>
            <a:ext cx="9940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28" name="Google Shape;1228;p57"/>
          <p:cNvSpPr txBox="1">
            <a:spLocks noGrp="1"/>
          </p:cNvSpPr>
          <p:nvPr>
            <p:ph type="title" idx="2" hasCustomPrompt="1"/>
          </p:nvPr>
        </p:nvSpPr>
        <p:spPr>
          <a:xfrm>
            <a:off x="6579725" y="3991167"/>
            <a:ext cx="9940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29" name="Google Shape;1229;p57"/>
          <p:cNvSpPr txBox="1">
            <a:spLocks noGrp="1"/>
          </p:cNvSpPr>
          <p:nvPr>
            <p:ph type="title" idx="3" hasCustomPrompt="1"/>
          </p:nvPr>
        </p:nvSpPr>
        <p:spPr>
          <a:xfrm>
            <a:off x="6579725" y="4947569"/>
            <a:ext cx="994000" cy="3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30" name="Google Shape;1230;p57"/>
          <p:cNvSpPr txBox="1">
            <a:spLocks noGrp="1"/>
          </p:cNvSpPr>
          <p:nvPr>
            <p:ph type="subTitle" idx="1"/>
          </p:nvPr>
        </p:nvSpPr>
        <p:spPr>
          <a:xfrm>
            <a:off x="7704567" y="2877367"/>
            <a:ext cx="2806000" cy="7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231" name="Google Shape;1231;p57"/>
          <p:cNvSpPr txBox="1">
            <a:spLocks noGrp="1"/>
          </p:cNvSpPr>
          <p:nvPr>
            <p:ph type="subTitle" idx="4"/>
          </p:nvPr>
        </p:nvSpPr>
        <p:spPr>
          <a:xfrm>
            <a:off x="7704567" y="3824167"/>
            <a:ext cx="2806000" cy="7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232" name="Google Shape;1232;p57"/>
          <p:cNvSpPr txBox="1">
            <a:spLocks noGrp="1"/>
          </p:cNvSpPr>
          <p:nvPr>
            <p:ph type="subTitle" idx="5"/>
          </p:nvPr>
        </p:nvSpPr>
        <p:spPr>
          <a:xfrm>
            <a:off x="7704567" y="4780569"/>
            <a:ext cx="2806000" cy="7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233" name="Google Shape;1233;p57"/>
          <p:cNvSpPr txBox="1">
            <a:spLocks noGrp="1"/>
          </p:cNvSpPr>
          <p:nvPr>
            <p:ph type="title" idx="6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8105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CE99F8-3FBC-7339-79B3-57EFFFC0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A9FA02-1AED-BE21-DDD9-9A72E2964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4DEFFE-912F-3DF4-2DEC-CBA2B831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FA98-764A-4FB8-A59B-5EA4F3DAD905}" type="datetimeFigureOut">
              <a:rPr lang="el-GR" smtClean="0"/>
              <a:t>13/8/2023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0678C3-9780-25C5-9990-5848C107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7622E46-BB43-C63E-9D5C-F978BF13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74FD1-975C-447D-AFF7-7F884364DE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670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0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3252600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135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22368"/>
            <a:ext cx="8644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234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309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93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404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60416" y="722368"/>
            <a:ext cx="86440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602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8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36" name="Google Shape;1236;p58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154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e.microsoft.com/powerpoint-templat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l-gr/office/%CF%84%CE%B9-%CE%B5%CE%AF%CE%BD%CE%B1%CE%B9-%CE%B7-%CE%B1%CF%85%CF%84%CF%8C%CE%BC%CE%B1%CF%84%CE%B7-%CE%B1%CF%80%CE%BF%CE%B8%CE%AE%CE%BA%CE%B5%CF%85%CF%83%CE%B7-6d6bd723-ebfd-4e40-b5f6-ae6e8088f7a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l-gr/office/%CE%AD%CE%BD%CE%B1%CF%81%CE%BE%CE%B7-%CF%84%CE%B7%CF%82-%CF%80%CE%B1%CF%81%CE%BF%CF%85%CF%83%CE%AF%CE%B1%CF%83%CE%B7%CF%82-%CE%BA%CE%B1%CE%B9-%CE%B5%CE%BC%CF%86%CE%AC%CE%BD%CE%B9%CF%83%CE%B7-%CF%84%CF%89%CE%BD-%CF%83%CE%B7%CE%BC%CE%B5%CE%B9%CF%8E%CF%83%CE%B5%CF%89%CE%BD-%CF%83%CF%84%CE%B7%CE%BD-%CF%80%CF%81%CE%BF%CE%B2%CE%BF%CE%BB%CE%AE-%CF%80%CE%B1%CF%81%CE%BF%CF%85%CF%83%CE%B9%CE%B1%CF%83%CF%84%CE%AE-4de90e28-487e-435c-9401-eb49a3801257" TargetMode="External"/><Relationship Id="rId2" Type="http://schemas.openxmlformats.org/officeDocument/2006/relationships/hyperlink" Target="https://support.microsoft.com/el-gr/office/%CE%B5%CE%BA%CF%80%CE%BF%CE%BC%CF%80%CE%AE-%CF%84%CE%B7%CF%82-%CF%80%CE%B1%CF%81%CE%BF%CF%85%CF%83%CE%AF%CE%B1%CF%83%CE%AE%CF%82-%CF%83%CE%B1%CF%82-powerpoint-%CE%BC%CE%AD%CF%83%CF%89-internet-%CF%83%CE%B5-%CE%B1%CF%80%CE%BF%CE%BC%CE%B1%CE%BA%CF%81%CF%85%CF%83%CE%BC%CE%AD%CE%BD%CE%BF-%CE%B1%CE%BA%CF%81%CE%BF%CE%B1%CF%84%CE%AE%CF%81%CE%B9%CE%BF-25330108-518e-44be-a281-e3d85f784fee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AAB6888-6559-964E-CDB7-C1AA1952E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/>
              <a:t>Προετοιμασία παρουσίασης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9125FA6B-1D60-F235-B00E-CCA02FAE2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400" dirty="0"/>
              <a:t>Πως δημιουργώ μία παρουσίαση </a:t>
            </a:r>
            <a:r>
              <a:rPr lang="en-US" sz="2400" dirty="0"/>
              <a:t>PowerPoint</a:t>
            </a:r>
            <a:r>
              <a:rPr lang="el-GR" sz="2400" dirty="0"/>
              <a:t>;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5E914FD-C78F-3198-B9D8-1D21797CE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19" y="3624934"/>
            <a:ext cx="1778961" cy="1615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4F9EA-A6C1-7556-E85F-42F8BA391D84}"/>
              </a:ext>
            </a:extLst>
          </p:cNvPr>
          <p:cNvSpPr txBox="1"/>
          <p:nvPr/>
        </p:nvSpPr>
        <p:spPr>
          <a:xfrm>
            <a:off x="5516141" y="6439710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>
                <a:latin typeface="Ubuntu" panose="020B0504030602030204" pitchFamily="34" charset="0"/>
              </a:rPr>
              <a:t>Οκτώβριος 2023</a:t>
            </a:r>
          </a:p>
        </p:txBody>
      </p:sp>
    </p:spTree>
    <p:extLst>
      <p:ext uri="{BB962C8B-B14F-4D97-AF65-F5344CB8AC3E}">
        <p14:creationId xmlns:p14="http://schemas.microsoft.com/office/powerpoint/2010/main" val="1788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>
            <a:extLst>
              <a:ext uri="{FF2B5EF4-FFF2-40B4-BE49-F238E27FC236}">
                <a16:creationId xmlns:a16="http://schemas.microsoft.com/office/drawing/2014/main" id="{FB9C84AE-6A8C-50CF-0081-24A371C8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433" y="1848088"/>
            <a:ext cx="2969600" cy="380000"/>
          </a:xfrm>
        </p:spPr>
        <p:txBody>
          <a:bodyPr/>
          <a:lstStyle/>
          <a:p>
            <a:r>
              <a:rPr lang="el-GR" dirty="0"/>
              <a:t>Εισαγωγική διαφάνεια</a:t>
            </a:r>
          </a:p>
        </p:txBody>
      </p:sp>
      <p:sp>
        <p:nvSpPr>
          <p:cNvPr id="9" name="Υπότιτλος 8">
            <a:extLst>
              <a:ext uri="{FF2B5EF4-FFF2-40B4-BE49-F238E27FC236}">
                <a16:creationId xmlns:a16="http://schemas.microsoft.com/office/drawing/2014/main" id="{5BE705E5-29D9-C58A-38A6-98E9280558B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02433" y="2228088"/>
            <a:ext cx="2969600" cy="3902738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Είναι η πρώτη διαφάνεια που βλέπει το κοινό. Περιέχει τον τίτλο του θέματος, τον υπότιτλο καθώς και τα ονόματα των δημιουργών της.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Μέγεθος γραμματοσειράς τίτλου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Μεγάλο και όλα κεφαλαία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Θέση τίτλου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Κέντρο οθόνης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Υπότιτλος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Μικρότερη </a:t>
            </a:r>
            <a:r>
              <a:rPr lang="el-GR" sz="1300" dirty="0" err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γραμ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από τον τίτλο και βρίσκεται κάτω ακριβώς από αυτόν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Ονόματα δημιουργών</a:t>
            </a:r>
            <a:r>
              <a:rPr lang="en-US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Βρίσκονται αριστερά ή κάτω από τον υπότιτλο με μικρότερη γραμματοσειρά από αυτόν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Φόντο διαφάνειας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Σχετικό με το θέμα με κατάλληλα χρώματα</a:t>
            </a: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87463EE4-31FC-40A9-8C14-4B800FBEFA5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608600" y="1848088"/>
            <a:ext cx="2974800" cy="380000"/>
          </a:xfrm>
        </p:spPr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11" name="Υπότιτλος 10">
            <a:extLst>
              <a:ext uri="{FF2B5EF4-FFF2-40B4-BE49-F238E27FC236}">
                <a16:creationId xmlns:a16="http://schemas.microsoft.com/office/drawing/2014/main" id="{B4C7C584-22AF-80CD-ACF6-8DCB3DC1433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602767" y="2228088"/>
            <a:ext cx="2969600" cy="2285546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Τα περιεχόμενα ενημερώνουν το κοινό για το ποια θέματα θα παρουσιαστούν ειδικότερα.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Θέση τίτλου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Πάνω αριστερά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Μέγεθος γραμματοσειράς του τίτλου</a:t>
            </a:r>
            <a:r>
              <a:rPr lang="en-US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μεγάλο αλλά μικρότερο του τίτλου στην εισαγωγική διαφάνεια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Μέγεθος των περιεχομένων</a:t>
            </a:r>
            <a:r>
              <a:rPr lang="en-US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μικρότερο του τίτλου</a:t>
            </a:r>
          </a:p>
        </p:txBody>
      </p:sp>
      <p:sp>
        <p:nvSpPr>
          <p:cNvPr id="12" name="Υπότιτλος 11">
            <a:extLst>
              <a:ext uri="{FF2B5EF4-FFF2-40B4-BE49-F238E27FC236}">
                <a16:creationId xmlns:a16="http://schemas.microsoft.com/office/drawing/2014/main" id="{74E05938-0C95-C271-FB78-22FC7B02DDDF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7727333" y="1848088"/>
            <a:ext cx="2974800" cy="380000"/>
          </a:xfrm>
        </p:spPr>
        <p:txBody>
          <a:bodyPr/>
          <a:lstStyle/>
          <a:p>
            <a:r>
              <a:rPr lang="el-GR" dirty="0"/>
              <a:t>Κυρίως θέμα</a:t>
            </a:r>
          </a:p>
        </p:txBody>
      </p:sp>
      <p:sp>
        <p:nvSpPr>
          <p:cNvPr id="13" name="Υπότιτλος 12">
            <a:extLst>
              <a:ext uri="{FF2B5EF4-FFF2-40B4-BE49-F238E27FC236}">
                <a16:creationId xmlns:a16="http://schemas.microsoft.com/office/drawing/2014/main" id="{41E51B74-9505-D745-A943-1235ED3D9DEE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7827333" y="2223283"/>
            <a:ext cx="2969600" cy="3730046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Όλες οι διαφάνειες που ακολουθούν μετά τα περιεχόμενα έχουν τα εξής ίδια χαρακτηριστικά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l-GR" sz="1400" dirty="0">
              <a:solidFill>
                <a:schemeClr val="tx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Θέση τίτλου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Ίδιος σε όλες τις διαφάνειες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Μέγεθος γραμματοσειράς τίτλου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Ίδιος σε όλες τις διαφάνειες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Μέγεθος κειμένου</a:t>
            </a:r>
            <a:r>
              <a:rPr lang="en-US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l-GR" sz="13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Ίδιο σε όλες τις διαφάνειες </a:t>
            </a:r>
            <a:endParaRPr lang="el-GR" sz="1400" dirty="0">
              <a:solidFill>
                <a:schemeClr val="tx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spcAft>
                <a:spcPts val="600"/>
              </a:spcAft>
            </a:pP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Επίσης δεν γράφουμε ολόκληρες παραγράφους γράφουμε μόνο λίγες προτάσεις οι οποίες υποστηρίζουν τον γραπτό μας λόγο</a:t>
            </a: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B1804A9A-0C67-A83E-CA15-AC66AA17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μίας παρουσίασης</a:t>
            </a:r>
          </a:p>
        </p:txBody>
      </p:sp>
    </p:spTree>
    <p:extLst>
      <p:ext uri="{BB962C8B-B14F-4D97-AF65-F5344CB8AC3E}">
        <p14:creationId xmlns:p14="http://schemas.microsoft.com/office/powerpoint/2010/main" val="338744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>
            <a:extLst>
              <a:ext uri="{FF2B5EF4-FFF2-40B4-BE49-F238E27FC236}">
                <a16:creationId xmlns:a16="http://schemas.microsoft.com/office/drawing/2014/main" id="{FB9C84AE-6A8C-50CF-0081-24A371C8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433" y="1848088"/>
            <a:ext cx="2969600" cy="380000"/>
          </a:xfrm>
        </p:spPr>
        <p:txBody>
          <a:bodyPr/>
          <a:lstStyle/>
          <a:p>
            <a:r>
              <a:rPr lang="el-GR" dirty="0">
                <a:solidFill>
                  <a:srgbClr val="7030A0"/>
                </a:solidFill>
              </a:rPr>
              <a:t>Σύνοψη-Συμπεράσματα</a:t>
            </a:r>
          </a:p>
        </p:txBody>
      </p:sp>
      <p:sp>
        <p:nvSpPr>
          <p:cNvPr id="9" name="Υπότιτλος 8">
            <a:extLst>
              <a:ext uri="{FF2B5EF4-FFF2-40B4-BE49-F238E27FC236}">
                <a16:creationId xmlns:a16="http://schemas.microsoft.com/office/drawing/2014/main" id="{5BE705E5-29D9-C58A-38A6-98E9280558B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02433" y="2247997"/>
            <a:ext cx="2969600" cy="1312326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Αυτή η διαφάνεια επικεντρώνει στα κυριότερα σημεία της παρουσίασης. Κρατάει όλα τα χαρακτηριστικά για θέση μέγεθος και γραμματοσειρές των παραπάνω διαφανειών.</a:t>
            </a: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87463EE4-31FC-40A9-8C14-4B800FBEFA5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608600" y="1848088"/>
            <a:ext cx="2974800" cy="38000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Βιβλιογραφία</a:t>
            </a:r>
          </a:p>
        </p:txBody>
      </p:sp>
      <p:sp>
        <p:nvSpPr>
          <p:cNvPr id="11" name="Υπότιτλος 10">
            <a:extLst>
              <a:ext uri="{FF2B5EF4-FFF2-40B4-BE49-F238E27FC236}">
                <a16:creationId xmlns:a16="http://schemas.microsoft.com/office/drawing/2014/main" id="{B4C7C584-22AF-80CD-ACF6-8DCB3DC1433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613800" y="2228088"/>
            <a:ext cx="2969600" cy="3073486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Εδώ περιέχονται από πού πήραμε τα όσα χρησιμοποιήσαμε. Οι πηγές πληροφορίας ακολουθούν τους </a:t>
            </a:r>
            <a:r>
              <a:rPr lang="el-GR" sz="14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ίδιους</a:t>
            </a: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κανόνες εμφάνισης με τις προηγούμενες διαφάνειας. Η μόνη διαφορά είναι ότι μπορείτε να αλλάξετε το μέγεθος της γραμματοσειράς των πηγών προκειμένου να χωρέσουν. Τα προγράμματα παρουσίασης έχουν </a:t>
            </a:r>
            <a:r>
              <a:rPr lang="el-GR" sz="1400" b="1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έτοιμα στυλ παρουσίασης </a:t>
            </a:r>
            <a:r>
              <a:rPr lang="el-GR" sz="1400" dirty="0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(δηλαδή, έτοιμες επιλογές για χρώμα γραμμάτων, δράμα τόση δα και στοίχιση διαφανειών).</a:t>
            </a:r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B1804A9A-0C67-A83E-CA15-AC66AA17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μίας παρουσίασης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0E317A-517E-3AFE-2265-0C8208FB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400" y="2038088"/>
            <a:ext cx="3603409" cy="34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98A3E26-4DD5-8D78-C1BC-7CEB9368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4133" y="2002225"/>
            <a:ext cx="9623734" cy="28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2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Υπότιτλος 12">
            <a:extLst>
              <a:ext uri="{FF2B5EF4-FFF2-40B4-BE49-F238E27FC236}">
                <a16:creationId xmlns:a16="http://schemas.microsoft.com/office/drawing/2014/main" id="{7A85E64F-51D3-2743-D9D4-1CF47DB2F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553167"/>
            <a:ext cx="10269600" cy="2298986"/>
          </a:xfrm>
        </p:spPr>
        <p:txBody>
          <a:bodyPr/>
          <a:lstStyle/>
          <a:p>
            <a:pPr marL="87313" indent="0" algn="just">
              <a:spcBef>
                <a:spcPts val="600"/>
              </a:spcBef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Όταν ανοίξετε το PowerPoint, θα δείτε ορισμένα ενσωματωμένα θέματα και </a:t>
            </a:r>
            <a:r>
              <a:rPr lang="el-GR" sz="1400" b="0" i="0" u="none" strike="noStrike" dirty="0">
                <a:solidFill>
                  <a:srgbClr val="006CB4"/>
                </a:solidFill>
                <a:effectLst/>
                <a:latin typeface="Segoe UI" panose="020B0502040204020203" pitchFamily="34" charset="0"/>
                <a:hlinkClick r:id="rId2"/>
              </a:rPr>
              <a:t>πρότυπα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 Το θέμα είναι ένα σχέδιο διαφάνειας που περιέχει ταιριαστά χρώματα, γραμματοσειρές και ειδικά εφέ, όπως σκιές, αντανακλάσεις και πολλά άλλα.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Στην καρτέλα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Αρχείο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της κορδέλας, επιλέξτε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Νέο</a:t>
            </a:r>
            <a:r>
              <a:rPr lang="en-US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και, στη συνέχεια, επιλέξτε ένα θέμα.</a:t>
            </a:r>
            <a:r>
              <a:rPr lang="en-US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Το PowerPoint σας δείχνει μια προεπισκόπηση του θέματος, με τέσσερις χρωματικές παραλλαγές, στη δεξιά πλευρά, για να διαλέξετε.</a:t>
            </a:r>
          </a:p>
          <a:p>
            <a:pPr algn="just">
              <a:buFont typeface="+mj-lt"/>
              <a:buAutoNum type="arabicPeriod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Κάντε κλικ στο στοιχείο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Δημιουργία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ή επιλέξτε μια παραλλαγή θέματος και στη συνέχεια κάντε κλικ στο στοιχείο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Δημιουργία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2" name="Τίτλος 11">
            <a:extLst>
              <a:ext uri="{FF2B5EF4-FFF2-40B4-BE49-F238E27FC236}">
                <a16:creationId xmlns:a16="http://schemas.microsoft.com/office/drawing/2014/main" id="{C65A4DC6-63EF-2C8E-2BC8-E176027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θέματος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FA3BDD35-7CE3-5C2C-6C17-F0F485CC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75" y="3852153"/>
            <a:ext cx="5734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4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9F09F554-2766-C8C0-6D87-CA0929C7E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553167"/>
            <a:ext cx="10269600" cy="637600"/>
          </a:xfrm>
        </p:spPr>
        <p:txBody>
          <a:bodyPr/>
          <a:lstStyle/>
          <a:p>
            <a:pPr marL="0" indent="0" algn="just"/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Στην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Κεντρική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καρτέλα, κάντε κλικ στο κάτω μισό της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Νέας διαφάνειας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και επιλέξτε μια διάταξη διαφάνειας.</a:t>
            </a:r>
            <a:endParaRPr lang="el-GR" sz="140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1CC9E35-EE13-90CF-8B28-6FB598FD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Εισαγωγή/Διαγραφή νέας διαφάνειας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6A517CD-0433-621A-D9FF-A61DB410D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354" y="2235829"/>
            <a:ext cx="2486025" cy="1457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6554A-962D-F51C-E277-10674F51B7D1}"/>
              </a:ext>
            </a:extLst>
          </p:cNvPr>
          <p:cNvSpPr txBox="1"/>
          <p:nvPr/>
        </p:nvSpPr>
        <p:spPr>
          <a:xfrm>
            <a:off x="971600" y="4132980"/>
            <a:ext cx="10341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μια μεμονωμένη διαφάνεια: Κάντε δεξί κλικ στο παράθυρο μικρογραφίας διαφάνειας στα αριστερά και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Διαγραφή διαφάνειας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πολλές διαφάνειες: Πατήστε και κρατήστε πατημένο το πλήκτρο </a:t>
            </a:r>
            <a:r>
              <a:rPr lang="el-GR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Ctrl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και, στο παράθυρο μικρογραφίας στα αριστερά, επιλέξτε τις διαφάνειες. Αφήστε το πλήκτρο </a:t>
            </a:r>
            <a:r>
              <a:rPr lang="el-GR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Ctrl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 Στη συνέχεια, κάντε δεξί κλικ στην επιλογή και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Διαγραφή διαφάνειας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μια σειρά διαφανειών: Πατήστε και κρατήστε πατημένο το πλήκτρο </a:t>
            </a:r>
            <a:r>
              <a:rPr lang="el-GR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Shift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και, στο παράθυρο μικρογραφίας στα αριστερά, επιλέξτε την πρώτη και την τελευταία διαφάνεια στην ακολουθία. Αφήστε το πλήκτρο </a:t>
            </a:r>
            <a:r>
              <a:rPr lang="el-GR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Shift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 Στη συνέχεια, κάντε δεξί κλικ στην επιλογή και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Διαγραφή διαφάνειας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17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62E40C78-80E6-6F94-E646-6DC4DA7E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Αποθήκευση παρουσίασης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7AF8BAFE-9B02-A618-8E1C-6B33470B6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94" y="1805930"/>
            <a:ext cx="11138170" cy="1124800"/>
          </a:xfrm>
        </p:spPr>
        <p:txBody>
          <a:bodyPr/>
          <a:lstStyle/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Στην καρτέλα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Αρχείο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επιλέξτε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Αποθήκευση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Επιλέξτε ή αναζητήστε ένα φάκελο.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Στο πλαίσιο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Όνομα αρχείου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πληκτρολογήστε ένα όνομα για την παρουσίαση και, στη συνέχεια, κάντε κλικ στο κουμπί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Αποθήκευση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85CA6-487C-3734-D54F-76EB018B5462}"/>
              </a:ext>
            </a:extLst>
          </p:cNvPr>
          <p:cNvSpPr txBox="1"/>
          <p:nvPr/>
        </p:nvSpPr>
        <p:spPr>
          <a:xfrm>
            <a:off x="525294" y="2930730"/>
            <a:ext cx="11138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Σημείωση</a:t>
            </a:r>
            <a:r>
              <a:rPr lang="el-GR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l-GR" dirty="0">
                <a:latin typeface="Segoe UI" panose="020B0502040204020203" pitchFamily="34" charset="0"/>
                <a:cs typeface="Segoe UI" panose="020B0502040204020203" pitchFamily="34" charset="0"/>
              </a:rPr>
              <a:t>Αν αποθηκεύετε συχνά αρχεία σε έναν συγκεκριμένο φάκελο, μπορείτε να "καρφιτσώσετε" τη διαδρομή, ώστε να είναι πάντα διαθέσιμη (όπως απεικονίζεται παρακάτω).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17C8A1C-7EB7-E608-55AD-09F4A694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52" y="4034279"/>
            <a:ext cx="3215547" cy="2097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4DDC9E-ED8F-C3C4-A806-68E268A5EA11}"/>
              </a:ext>
            </a:extLst>
          </p:cNvPr>
          <p:cNvSpPr txBox="1"/>
          <p:nvPr/>
        </p:nvSpPr>
        <p:spPr>
          <a:xfrm>
            <a:off x="5223753" y="4035183"/>
            <a:ext cx="62135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i="0" dirty="0">
                <a:solidFill>
                  <a:srgbClr val="92D050"/>
                </a:solidFill>
                <a:effectLst/>
                <a:latin typeface="Segoe UI" panose="020B0502040204020203" pitchFamily="34" charset="0"/>
              </a:rPr>
              <a:t>Συμβουλή: 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Αποθηκεύετε την εργασία σας καθώς προχωράτε. Πατήστε το συνδυασμό πλήκτρων </a:t>
            </a:r>
            <a:r>
              <a:rPr lang="el-GR" b="1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Ctrl+S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συχνά ή αποθηκεύστε το αρχείο </a:t>
            </a:r>
            <a:r>
              <a:rPr lang="el-GR" b="0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στοOneDrive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 και αφήστε την </a:t>
            </a:r>
            <a:r>
              <a:rPr lang="el-GR" b="0" i="0" u="none" strike="noStrike" dirty="0">
                <a:solidFill>
                  <a:srgbClr val="006CB4"/>
                </a:solidFill>
                <a:effectLst/>
                <a:latin typeface="Segoe UI" panose="020B0502040204020203" pitchFamily="34" charset="0"/>
                <a:hlinkClick r:id="rId3"/>
              </a:rPr>
              <a:t>Αυτόματη αποθήκευση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να το φροντίσει για εσάς.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23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D8532358-53C8-53F2-6735-45E1E63F49A0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l-GR" dirty="0"/>
              <a:t>Προσθήκη/Μορφοποίηση κειμένου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BAF5EC-F179-39D8-9308-AD41B2471BCD}"/>
              </a:ext>
            </a:extLst>
          </p:cNvPr>
          <p:cNvSpPr txBox="1"/>
          <p:nvPr/>
        </p:nvSpPr>
        <p:spPr>
          <a:xfrm>
            <a:off x="525295" y="1706194"/>
            <a:ext cx="557070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Προσθήκη Κειμένου</a:t>
            </a:r>
          </a:p>
          <a:p>
            <a:endParaRPr lang="el-GR" dirty="0"/>
          </a:p>
          <a:p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Επιλέξτε ένα σύμβολο κράτησης θέσης κειμένου και αρχίστε να πληκτρολογείτε.</a:t>
            </a: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990346F-95B8-CDBA-D532-0A1CA982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12" y="2986240"/>
            <a:ext cx="2880472" cy="18785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1F1862-0114-783B-3EDD-58B0FB5E9645}"/>
              </a:ext>
            </a:extLst>
          </p:cNvPr>
          <p:cNvSpPr txBox="1"/>
          <p:nvPr/>
        </p:nvSpPr>
        <p:spPr>
          <a:xfrm>
            <a:off x="6095999" y="1706193"/>
            <a:ext cx="55707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Μορφοποίηση Κειμένου</a:t>
            </a:r>
          </a:p>
          <a:p>
            <a:pPr algn="l"/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Επιλέξτε το κείμενο.</a:t>
            </a:r>
            <a:endParaRPr lang="en-US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Στην περιοχή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Εργαλεία σχεδίασης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Μορφοποίηση</a:t>
            </a:r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n-US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endParaRPr lang="el-GR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3.     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Κάντε ένα από τα εξής: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να αλλάξετε το χρώμα του κειμένου σας,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Γέμισμα κειμένου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και, στη συνέχεια, επιλέξτε ένα χρώμα.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να αλλάξετε το χρώμα περιγράμματος,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Περίγραμμα κειμένου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και, στη συνέχεια, επιλέξτε ένα χρώμα.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να εφαρμόσετε σκιά, αντανάκλαση, λάμψη, κορνίζα, περιστροφή 3-Δ ή μετασχηματισμό, επιλέξτε </a:t>
            </a:r>
            <a:r>
              <a:rPr lang="el-GR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Εφέ κειμένου</a:t>
            </a:r>
            <a:r>
              <a:rPr lang="el-GR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και, στη συνέχεια, επιλέξτε το εφέ που θέλετε.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1E1E1E"/>
              </a:solidFill>
              <a:effectLst/>
              <a:latin typeface="Segoe UI" panose="020B0502040204020203" pitchFamily="34" charset="0"/>
            </a:endParaRPr>
          </a:p>
          <a:p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F84F467-9111-D6F5-42FD-0C196865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450" y="2836225"/>
            <a:ext cx="4601806" cy="11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D6453BF7-6B6A-CF71-E11C-3A0B8AE15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836291"/>
            <a:ext cx="10269600" cy="2007156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Στην καρτέλα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Εισαγωγή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, επιλέξτε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Εικόνες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και, στη συνέχεια, κάντε ένα από τα εξής: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να εισαγάγετε μια εικόνα που είναι αποθηκευμένη στην τοπική μονάδα δίσκου ή σε έναν εσωτερικό διακομιστή, επιλέξτε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Αυτή η συσκευή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αναζητήστε την εικόνα και, στη συνέχεια,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επιλέξτε Εισαγωγή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(Για συνδρομητές του Microsoft 365) Για να εισαγάγετε μια εικόνα από τη βιβλιοθήκη μας, επιλέξτε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Εικόνες αρχείου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αναζητήστε μια εικόνα, επιλέξτε την και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επιλέξτε Εισαγωγή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να εισαγάγετε μια εικόνα από το Web, επιλέξτε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Εικόνες στο Internet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 και χρησιμοποιήστε το πλαίσιο αναζήτησης για να βρείτε μια εικόνα. Επιλέξτε μια εικόνα και στη συνέχεια κάντε κλικ στο κουμπί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Εισαγωγή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l-GR" dirty="0"/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73ED57CA-6D30-7948-1AB4-592BD0BB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Προσθήκη εικόνων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57805A1-1D06-A431-5D8B-0F9A42D7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25" y="4296353"/>
            <a:ext cx="62293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0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D577A148-07EF-368C-C5B4-C48604AB0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553167"/>
            <a:ext cx="10269600" cy="1987701"/>
          </a:xfrm>
        </p:spPr>
        <p:txBody>
          <a:bodyPr/>
          <a:lstStyle/>
          <a:p>
            <a:pPr marL="87313" indent="0" algn="just"/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Οι διαφάνειες είναι καλύτερες όταν δεν "στριμώχνετε" σε αυτές πολλές πληροφορίες. Μπορείτε να τοποθετήσετε χρήσιμα στοιχεία και σημειώσεις στις σημειώσεις ομιλητή και να αναφερθείτε σε αυτά καθώς κάνετε την παρουσίαση.</a:t>
            </a:r>
          </a:p>
          <a:p>
            <a:pPr marL="87313" indent="0" algn="just"/>
            <a:endParaRPr lang="el-GR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30263" lvl="1" indent="-285750" algn="just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Για να ανοίξετε το παράθυρο σημειώσεων, στο κάτω μέρος του παραθύρου κάντε κλικ στο στοιχείο </a:t>
            </a:r>
            <a:r>
              <a:rPr lang="el-GR" sz="14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Σημειώσεις</a:t>
            </a: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κουμπί σημειώσεων στο PowerPoint.</a:t>
            </a:r>
          </a:p>
          <a:p>
            <a:pPr marL="830263" lvl="1" indent="-285750" algn="just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30263" lvl="1" indent="-285750" algn="just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Κάντε κλικ στο παράθυρο εργασιών </a:t>
            </a:r>
            <a:r>
              <a:rPr lang="el-GR" sz="14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Σημειώσεις</a:t>
            </a: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κάτω από τη διαφάνεια και ξεκινήστε να πληκτρολογείτε τις σημειώσεις σας.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C387481-CDC9-3429-5560-63D1A608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Προσθήκη σημειώσεων ομιλητή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90C84DC-8F70-857D-12DD-045F405F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55" y="3540868"/>
            <a:ext cx="4167289" cy="27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1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155398E5-22FD-B4FC-929E-BFCEC9A67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933" y="1643974"/>
            <a:ext cx="9774778" cy="4912469"/>
          </a:xfrm>
        </p:spPr>
        <p:txBody>
          <a:bodyPr/>
          <a:lstStyle/>
          <a:p>
            <a:pPr algn="l"/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Στην καρτέλα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Προβολή παρουσίασης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κάντε ένα από τα εξής: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να ξεκινήσετε την παρουσίαση στην πρώτη διαφάνεια, στην ομάδα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Έναρξη προβολής παρουσίασης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, κάντε κλικ στο στοιχείο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Από την αρχή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Αν δεν βρίσκεστε στην πρώτη διαφάνεια και θέλετε να ξεκινήσετε από εκεί που βρίσκεστε, κάντε κλικ στην επιλογή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Από τρέχουσα διαφάνεια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Αν χρειάζεται να κάνετε παρουσίαση σε άτομα που δεν βρίσκονται στο ίδιο μέρος με εσάς, κάντε κλικ στο στοιχείο </a:t>
            </a:r>
            <a:r>
              <a:rPr lang="el-GR" sz="1400" b="1" i="0" dirty="0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Προβολή </a:t>
            </a:r>
            <a:r>
              <a:rPr lang="el-GR" sz="1400" b="1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online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για να ρυθμίσετε μια παρουσίαση στο Web και κατόπιν ενεργοποιήστε μία από τις ακόλουθες επιλογές: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solidFill>
                  <a:srgbClr val="006CB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Εκπομπή της παρουσίασής σας PowerPoint, μέσω Internet, σε απομακρυσμένο ακροατήριο</a:t>
            </a:r>
            <a:endParaRPr lang="el-GR" sz="1400" b="0" i="0" dirty="0">
              <a:solidFill>
                <a:srgbClr val="1E1E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solidFill>
                  <a:srgbClr val="76767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Προβολή των σημειώσεων ομιλητή ενώ κάνετε την παρουσίασή σας.</a:t>
            </a:r>
            <a:endParaRPr lang="el-GR" sz="1400" b="0" i="0" dirty="0">
              <a:solidFill>
                <a:srgbClr val="1E1E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4625" indent="-60325" algn="just"/>
            <a:endParaRPr lang="en-US" sz="1100" dirty="0">
              <a:solidFill>
                <a:srgbClr val="1E1E1E"/>
              </a:solidFill>
              <a:latin typeface="Segoe UI" panose="020B0502040204020203" pitchFamily="34" charset="0"/>
            </a:endParaRPr>
          </a:p>
          <a:p>
            <a:pPr marL="174625" indent="-60325" algn="just"/>
            <a:r>
              <a:rPr lang="en-US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*  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Για έξοδο από την προβολή παρουσίασης οποιαδήποτε στιγμή, πατήστε το πλήκτρο </a:t>
            </a:r>
            <a:r>
              <a:rPr lang="el-GR" sz="1400" b="1" i="0" dirty="0" err="1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Esc</a:t>
            </a:r>
            <a:r>
              <a:rPr lang="el-GR" sz="14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.</a:t>
            </a:r>
            <a:endParaRPr lang="el-GR" sz="140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06EC496-AFEE-A0D8-9B72-85761080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93A0863-972F-6675-6E5C-284B102E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5" y="2705100"/>
            <a:ext cx="56197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8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471D76B8-C2D0-124F-9AEA-908EC2DA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/>
              <a:t>Συμβουλές για τη δημιουργία μιας αποτελεσματικής παρουσίασης</a:t>
            </a:r>
          </a:p>
        </p:txBody>
      </p:sp>
      <p:sp>
        <p:nvSpPr>
          <p:cNvPr id="8" name="Υπότιτλος 7">
            <a:extLst>
              <a:ext uri="{FF2B5EF4-FFF2-40B4-BE49-F238E27FC236}">
                <a16:creationId xmlns:a16="http://schemas.microsoft.com/office/drawing/2014/main" id="{EABEFBAE-A7D9-2237-B376-427FEEABFE3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517976" y="2166884"/>
            <a:ext cx="5256069" cy="3424057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l-GR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Λάβετε υπόψη τις παρακάτω συμβουλές για να κρατήσετε το ενδιαφέρον του ακροατηρίου σας</a:t>
            </a:r>
            <a:r>
              <a:rPr lang="en-US" sz="1600" b="1" dirty="0">
                <a:solidFill>
                  <a:srgbClr val="C00000"/>
                </a:solidFill>
                <a:effectLst/>
                <a:latin typeface="Segoe UI" panose="020B0502040204020203" pitchFamily="34" charset="0"/>
              </a:rPr>
              <a:t>!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Ελαχιστοποιήστε τον αριθμό των διαφανειών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Επιλέξτε ένα μέγεθος γραμματοσειράς που να είναι φιλικό προς το ακροατήριο</a:t>
            </a:r>
            <a:endParaRPr lang="en-US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Διατηρήστε το κείμενο της διαφάνειας απλό</a:t>
            </a:r>
            <a:endParaRPr lang="en-US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Χρησιμοποιήστε οπτικά στοιχεία</a:t>
            </a:r>
            <a:r>
              <a:rPr lang="en-US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(SmartArt)</a:t>
            </a: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για τη διατύπωση του μηνύματός σας</a:t>
            </a:r>
            <a:endParaRPr lang="en-US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Δημιουργία κατανοητών ετικετών για διαγράμματα και γραφήματα</a:t>
            </a:r>
            <a:endParaRPr lang="en-US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Εφαρμόστε διακριτικά και ταιριαστά φόντα διαφάνειας</a:t>
            </a:r>
            <a:endParaRPr lang="en-US" sz="14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Ελέγξτε την ορθογραφία και τη γραμματική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BF31A86-0D47-E112-8F64-61457189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045" y="2286037"/>
            <a:ext cx="4247666" cy="31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99004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Learning Planner XL by Sli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 Learning Planner XL by Slidesgo</Template>
  <TotalTime>1582</TotalTime>
  <Words>1118</Words>
  <Application>Microsoft Office PowerPoint</Application>
  <PresentationFormat>Ευρεία οθόνη</PresentationFormat>
  <Paragraphs>105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21" baseType="lpstr">
      <vt:lpstr>Arial</vt:lpstr>
      <vt:lpstr>Calibri</vt:lpstr>
      <vt:lpstr>Proxima Nova</vt:lpstr>
      <vt:lpstr>Proxima Nova Semibold</vt:lpstr>
      <vt:lpstr>Segoe UI</vt:lpstr>
      <vt:lpstr>Ubuntu</vt:lpstr>
      <vt:lpstr>Ubuntu Light</vt:lpstr>
      <vt:lpstr>Online Learning Planner XL by Slidesgo</vt:lpstr>
      <vt:lpstr>Slidesgo Final Pages</vt:lpstr>
      <vt:lpstr>Προετοιμασία παρουσίασης</vt:lpstr>
      <vt:lpstr>Επιλογή θέματος</vt:lpstr>
      <vt:lpstr>Εισαγωγή/Διαγραφή νέας διαφάνειας</vt:lpstr>
      <vt:lpstr>Αποθήκευση παρουσίασης</vt:lpstr>
      <vt:lpstr>Προσθήκη/Μορφοποίηση κειμένου</vt:lpstr>
      <vt:lpstr>Προσθήκη εικόνων</vt:lpstr>
      <vt:lpstr>Προσθήκη σημειώσεων ομιλητή</vt:lpstr>
      <vt:lpstr>Παρουσίαση</vt:lpstr>
      <vt:lpstr>Συμβουλές για τη δημιουργία μιας αποτελεσματικής παρουσίασης</vt:lpstr>
      <vt:lpstr>Δομή μίας παρουσίασης</vt:lpstr>
      <vt:lpstr>Δομή μίας παρουσίασης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Προετοιμασία παρουσίασης</dc:title>
  <dc:creator>Christos Dimitroudis</dc:creator>
  <cp:lastModifiedBy>Christos Dimitroudis</cp:lastModifiedBy>
  <cp:revision>9</cp:revision>
  <dcterms:created xsi:type="dcterms:W3CDTF">2023-08-13T08:45:55Z</dcterms:created>
  <dcterms:modified xsi:type="dcterms:W3CDTF">2023-08-14T11:08:41Z</dcterms:modified>
</cp:coreProperties>
</file>