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69F5-05F4-4FB9-9562-36893F22AFAC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532E9-A375-41AB-A693-78CB1891C0CF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 the supermarket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PRODUCTS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/>
              <a:t>Fresh produce – Vegetables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Vegetabl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142984"/>
            <a:ext cx="7000924" cy="5715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ES" dirty="0" smtClean="0"/>
              <a:t>Fresh produce - Fruit</a:t>
            </a:r>
            <a:endParaRPr lang="el-GR" dirty="0"/>
          </a:p>
        </p:txBody>
      </p:sp>
      <p:pic>
        <p:nvPicPr>
          <p:cNvPr id="4" name="3 - Θέση περιεχομένου" descr="frui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142984"/>
            <a:ext cx="7072362" cy="55721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Meat and Poultry</a:t>
            </a:r>
            <a:endParaRPr lang="el-GR" dirty="0"/>
          </a:p>
        </p:txBody>
      </p:sp>
      <p:pic>
        <p:nvPicPr>
          <p:cNvPr id="4" name="3 - Θέση περιεχομένου" descr="meatandpoult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8215370" cy="535782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Seafood </a:t>
            </a:r>
            <a:endParaRPr lang="el-GR" dirty="0"/>
          </a:p>
        </p:txBody>
      </p:sp>
      <p:pic>
        <p:nvPicPr>
          <p:cNvPr id="4" name="3 - Θέση περιεχομένου" descr="seafoo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7786742" cy="5143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Bakery </a:t>
            </a:r>
            <a:endParaRPr lang="el-GR" dirty="0"/>
          </a:p>
        </p:txBody>
      </p:sp>
      <p:pic>
        <p:nvPicPr>
          <p:cNvPr id="4" name="3 - Θέση περιεχομένου" descr="bake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7643866" cy="51435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17</Words>
  <Application>Microsoft Office PowerPoint</Application>
  <PresentationFormat>Προβολή στην οθόνη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At the supermarket</vt:lpstr>
      <vt:lpstr>Fresh produce – Vegetables  </vt:lpstr>
      <vt:lpstr>Fresh produce - Fruit</vt:lpstr>
      <vt:lpstr>Meat and Poultry</vt:lpstr>
      <vt:lpstr>Seafood </vt:lpstr>
      <vt:lpstr>Bakery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supermarket</dc:title>
  <dc:creator>user</dc:creator>
  <cp:lastModifiedBy>user</cp:lastModifiedBy>
  <cp:revision>11</cp:revision>
  <dcterms:created xsi:type="dcterms:W3CDTF">2023-11-19T08:27:29Z</dcterms:created>
  <dcterms:modified xsi:type="dcterms:W3CDTF">2023-11-19T10:13:17Z</dcterms:modified>
</cp:coreProperties>
</file>