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48CA87A-E44F-4E7F-B050-68FBBDE4D91F}" type="datetimeFigureOut">
              <a:rPr lang="el-GR" smtClean="0"/>
              <a:pPr/>
              <a:t>22/2/2012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C509420-9232-4853-BADD-82452F3A4D3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My%20Movie.wm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2636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/>
          </a:p>
        </p:txBody>
      </p:sp>
      <p:pic>
        <p:nvPicPr>
          <p:cNvPr id="7" name="Picture 6" descr="images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424936" cy="64087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03648" y="1916832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latin typeface="Mistral" pitchFamily="66" charset="0"/>
              </a:rPr>
              <a:t>ΟΞΥ ΕΜΦΡΑΓΜΑ ΤΟΥ ΜΥΟΚΑΡΔΙΟΥ</a:t>
            </a:r>
            <a:endParaRPr lang="el-GR" sz="4000" dirty="0">
              <a:latin typeface="Mistral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573016"/>
            <a:ext cx="374441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ΑΝΝΑ ΓΙΑΝΝΙΚΟΥ</a:t>
            </a:r>
          </a:p>
          <a:p>
            <a:pPr algn="r"/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ΑΣΠΑΙΤΕ 2012</a:t>
            </a:r>
          </a:p>
          <a:p>
            <a:pPr algn="r"/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ΓΙΑ ΤΗΝ Β΄ΛΥΚΕΙΟΥ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 smtClean="0">
                <a:latin typeface="Times New Roman" pitchFamily="18" charset="0"/>
                <a:cs typeface="Times New Roman" pitchFamily="18" charset="0"/>
              </a:rPr>
              <a:t>Αντιμετώπιση</a:t>
            </a:r>
            <a:endParaRPr lang="el-GR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Αναπαυτικη θεση 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οξυγονο 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ανοικτη γραμμη φλεβα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Monitor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φαρμακευτικη αγωγη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παυσιπονα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οπως μορφινη 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θρομβολυση ή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αγγεοπλαστική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παρακολουθηση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ages (1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548680"/>
            <a:ext cx="8568952" cy="5832648"/>
          </a:xfrm>
        </p:spPr>
      </p:pic>
      <p:sp>
        <p:nvSpPr>
          <p:cNvPr id="12" name="TextBox 11"/>
          <p:cNvSpPr txBox="1"/>
          <p:nvPr/>
        </p:nvSpPr>
        <p:spPr>
          <a:xfrm>
            <a:off x="2123728" y="2852936"/>
            <a:ext cx="59766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Η καρδία μας είναι από τα πιό πολύτιμα όργανά μας, ας της δώσουμε την αγάπη που της πρέπει!!!</a:t>
            </a:r>
            <a:endParaRPr lang="el-GR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8800" dirty="0" smtClean="0">
                <a:latin typeface="Mistral" pitchFamily="66" charset="0"/>
              </a:rPr>
              <a:t>Ευχαριστώ πολύ</a:t>
            </a:r>
            <a:endParaRPr lang="el-GR" sz="8800" dirty="0">
              <a:latin typeface="Mistral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My Movi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0825" y="188913"/>
            <a:ext cx="8640763" cy="6480175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ΟΕΜ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Autofit/>
          </a:bodyPr>
          <a:lstStyle/>
          <a:p>
            <a:r>
              <a:rPr lang="el-GR" sz="4400" dirty="0" smtClean="0">
                <a:latin typeface="Times New Roman" pitchFamily="18" charset="0"/>
                <a:cs typeface="Times New Roman" pitchFamily="18" charset="0"/>
              </a:rPr>
              <a:t>Οι προβλέψεις για το 2020 δείχνουν ότι θα είναι η πρώτη αιτία των θανάτων παγκοσμίως υπεύθυνη για το 20% του συνόλου.</a:t>
            </a:r>
          </a:p>
          <a:p>
            <a:r>
              <a:rPr lang="el-GR" sz="4400" dirty="0" smtClean="0">
                <a:latin typeface="Times New Roman" pitchFamily="18" charset="0"/>
                <a:cs typeface="Times New Roman" pitchFamily="18" charset="0"/>
              </a:rPr>
              <a:t>Τα ποσοστά άλλαξαν γιατί άλλαξε ο τρόπος </a:t>
            </a:r>
            <a:r>
              <a:rPr lang="el-GR" sz="4400" dirty="0" smtClean="0">
                <a:latin typeface="Times New Roman" pitchFamily="18" charset="0"/>
                <a:cs typeface="Times New Roman" pitchFamily="18" charset="0"/>
              </a:rPr>
              <a:t>ζωής</a:t>
            </a:r>
            <a:endParaRPr lang="el-GR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400" dirty="0" smtClean="0">
                <a:latin typeface="Times New Roman" pitchFamily="18" charset="0"/>
                <a:cs typeface="Times New Roman" pitchFamily="18" charset="0"/>
              </a:rPr>
              <a:t>Προτιμούμε τον πρόχειρο παρά τον υγιεινό</a:t>
            </a:r>
            <a:endParaRPr lang="el-GR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DOC.20120217.972017.uermid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88840"/>
            <a:ext cx="2667000" cy="2000250"/>
          </a:xfrm>
        </p:spPr>
      </p:pic>
      <p:pic>
        <p:nvPicPr>
          <p:cNvPr id="5" name="Picture 4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988840"/>
            <a:ext cx="2438400" cy="1838325"/>
          </a:xfrm>
          <a:prstGeom prst="rect">
            <a:avLst/>
          </a:prstGeom>
        </p:spPr>
      </p:pic>
      <p:pic>
        <p:nvPicPr>
          <p:cNvPr id="6" name="Picture 5" descr="images (1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2852936"/>
            <a:ext cx="2520280" cy="1728192"/>
          </a:xfrm>
          <a:prstGeom prst="rect">
            <a:avLst/>
          </a:prstGeom>
        </p:spPr>
      </p:pic>
      <p:pic>
        <p:nvPicPr>
          <p:cNvPr id="7" name="Picture 6" descr="images (2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1600" y="4365104"/>
            <a:ext cx="2705100" cy="1685925"/>
          </a:xfrm>
          <a:prstGeom prst="rect">
            <a:avLst/>
          </a:prstGeom>
        </p:spPr>
      </p:pic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6096" y="4437112"/>
            <a:ext cx="2838450" cy="1609725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548680"/>
            <a:ext cx="2619375" cy="1743075"/>
          </a:xfrm>
        </p:spPr>
      </p:pic>
      <p:pic>
        <p:nvPicPr>
          <p:cNvPr id="5" name="Picture 4" descr="smpo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124744"/>
            <a:ext cx="1820019" cy="1546845"/>
          </a:xfrm>
          <a:prstGeom prst="rect">
            <a:avLst/>
          </a:prstGeom>
        </p:spPr>
      </p:pic>
      <p:pic>
        <p:nvPicPr>
          <p:cNvPr id="6" name="Picture 5" descr="The-Happine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2996952"/>
            <a:ext cx="3384376" cy="2592288"/>
          </a:xfrm>
          <a:prstGeom prst="rect">
            <a:avLst/>
          </a:prstGeom>
        </p:spPr>
      </p:pic>
      <p:pic>
        <p:nvPicPr>
          <p:cNvPr id="7" name="Picture 6" descr="images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3573016"/>
            <a:ext cx="2286000" cy="1552575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Image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836712"/>
            <a:ext cx="6624736" cy="4968552"/>
          </a:xfrm>
        </p:spPr>
      </p:pic>
      <p:sp>
        <p:nvSpPr>
          <p:cNvPr id="7" name="TextBox 6"/>
          <p:cNvSpPr txBox="1"/>
          <p:nvPr/>
        </p:nvSpPr>
        <p:spPr>
          <a:xfrm>
            <a:off x="1988096" y="250128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234888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2292896" y="280608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1691680" y="2060848"/>
            <a:ext cx="52565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Για να λειτουργεί η καρδιά ως αντλία,  ο καρδιακός μυς (η μυοκάρδιο) πρέπει να εφοδιάζεται με επαρκείς ποσότητες αίματος απο τις στεφανιαίες αρτηρίες</a:t>
            </a:r>
            <a:endParaRPr lang="el-G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704" y="227687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Content Placeholder 5" descr="220px-Heart_attack_diagr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68760"/>
            <a:ext cx="7200800" cy="5400600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47664" y="3429000"/>
            <a:ext cx="61926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Το έμφραγμα (ή καρδιακή προσβολή) αναπτύσσεται όταν μια στενωμένη στεφανιαία αρτηρία αποφράσσεται πλήρως από έναν θρόμβο, και ο καρδιακός μυς αρχίζει να νεκρώνεται. 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 descr="images (2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620688"/>
            <a:ext cx="6336704" cy="5760640"/>
          </a:xfr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31640" y="1700808"/>
            <a:ext cx="56886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Στην περίπτωση της στεφανιαίας νόσου,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οι στεφανιαίες αρτηρίες παρουσιάζουν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στένωση λόγω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Επικαθήσεως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λιπωδών ιζημάτων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στα τοιχώματά τους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(αθήρωμα).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7200" dirty="0" smtClean="0"/>
              <a:t>Πρώτες βοήθειες</a:t>
            </a:r>
            <a:endParaRPr lang="el-GR" sz="7200" dirty="0"/>
          </a:p>
        </p:txBody>
      </p:sp>
      <p:pic>
        <p:nvPicPr>
          <p:cNvPr id="4" name="Content Placeholder 3" descr="images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556792"/>
            <a:ext cx="3384376" cy="2952328"/>
          </a:xfrm>
        </p:spPr>
      </p:pic>
      <p:pic>
        <p:nvPicPr>
          <p:cNvPr id="5" name="Picture 4" descr="0503ambulan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1628800"/>
            <a:ext cx="4381500" cy="2809875"/>
          </a:xfrm>
          <a:prstGeom prst="rect">
            <a:avLst/>
          </a:prstGeom>
        </p:spPr>
      </p:pic>
      <p:pic>
        <p:nvPicPr>
          <p:cNvPr id="6" name="Picture 5" descr="images (1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4869160"/>
            <a:ext cx="3960440" cy="158115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1">
      <a:majorFont>
        <a:latin typeface="Freehand521 BT"/>
        <a:ea typeface=""/>
        <a:cs typeface=""/>
      </a:majorFont>
      <a:minorFont>
        <a:latin typeface="Freestyle Script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</TotalTime>
  <Words>169</Words>
  <Application>Microsoft Office PowerPoint</Application>
  <PresentationFormat>On-screen Show (4:3)</PresentationFormat>
  <Paragraphs>29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Slide 1</vt:lpstr>
      <vt:lpstr>Slide 2</vt:lpstr>
      <vt:lpstr>ΟΕΜ</vt:lpstr>
      <vt:lpstr>Προτιμούμε τον πρόχειρο παρά τον υγιεινό</vt:lpstr>
      <vt:lpstr>Slide 5</vt:lpstr>
      <vt:lpstr>Slide 6</vt:lpstr>
      <vt:lpstr>Slide 7</vt:lpstr>
      <vt:lpstr>Slide 8</vt:lpstr>
      <vt:lpstr>Πρώτες βοήθειες</vt:lpstr>
      <vt:lpstr>Αντιμετώπιση</vt:lpstr>
      <vt:lpstr>Slide 11</vt:lpstr>
      <vt:lpstr>Ευχαριστώ πολύ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billy</cp:lastModifiedBy>
  <cp:revision>17</cp:revision>
  <dcterms:created xsi:type="dcterms:W3CDTF">2012-02-21T20:57:49Z</dcterms:created>
  <dcterms:modified xsi:type="dcterms:W3CDTF">2012-02-22T09:45:39Z</dcterms:modified>
</cp:coreProperties>
</file>