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l-GR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Κλάσματα</a:t>
            </a:r>
            <a:endParaRPr lang="el-GR" sz="7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7798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264" y="1383211"/>
            <a:ext cx="9285460" cy="366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6722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0669" y="2361127"/>
            <a:ext cx="8596668" cy="1320800"/>
          </a:xfrm>
        </p:spPr>
        <p:txBody>
          <a:bodyPr>
            <a:normAutofit/>
          </a:bodyPr>
          <a:lstStyle/>
          <a:p>
            <a:r>
              <a:rPr lang="el-G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Τέλος Παρουσίασης</a:t>
            </a:r>
            <a:endParaRPr lang="el-GR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9189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676" y="800869"/>
            <a:ext cx="9112307" cy="435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3287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47" y="845320"/>
            <a:ext cx="9231153" cy="429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3127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777" y="815579"/>
            <a:ext cx="9020164" cy="2111478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293" y="2927057"/>
            <a:ext cx="8352365" cy="304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895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546" y="887669"/>
            <a:ext cx="9278221" cy="457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540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771" y="2056198"/>
            <a:ext cx="9258869" cy="239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8986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36" y="860632"/>
            <a:ext cx="9255128" cy="356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8375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751" y="1490982"/>
            <a:ext cx="9428537" cy="341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6017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38" y="1618523"/>
            <a:ext cx="9573402" cy="317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0847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3</Words>
  <Application>Microsoft Office PowerPoint</Application>
  <PresentationFormat>Ευρεία οθόνη</PresentationFormat>
  <Paragraphs>2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Όψη</vt:lpstr>
      <vt:lpstr>Κλάσματα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Τέλος Παρουσίασης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Κλάσματα</dc:title>
  <dc:creator>Georg</dc:creator>
  <cp:lastModifiedBy>Georg</cp:lastModifiedBy>
  <cp:revision>6</cp:revision>
  <dcterms:created xsi:type="dcterms:W3CDTF">2024-11-15T19:44:24Z</dcterms:created>
  <dcterms:modified xsi:type="dcterms:W3CDTF">2024-11-15T20:05:34Z</dcterms:modified>
</cp:coreProperties>
</file>