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8" r:id="rId3"/>
    <p:sldId id="259" r:id="rId4"/>
    <p:sldId id="262" r:id="rId5"/>
    <p:sldId id="266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8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5" Type="http://schemas.microsoft.com/office/2006/relationships/legacyDiagramText" Target="legacyDiagramText10.bin"/><Relationship Id="rId4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7742E4-D797-4ED6-BC7E-AD74F0E2D7D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017C8C-F670-4894-971D-340A4649CF0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CEA535-D689-458F-864A-6CEE57BC37D4}" type="datetimeFigureOut">
              <a:rPr lang="el-GR" smtClean="0"/>
              <a:pPr/>
              <a:t>14/4/2013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6C63BD-67EF-4E4C-A313-21A2B7DBC1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998537"/>
          </a:xfrm>
        </p:spPr>
        <p:txBody>
          <a:bodyPr/>
          <a:lstStyle/>
          <a:p>
            <a:r>
              <a:rPr lang="el-GR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ΠΡΩΤΕΣ ΒΟΗΘΕΙΕΣ </a:t>
            </a:r>
            <a:endParaRPr lang="el-GR" b="1" i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3645024"/>
            <a:ext cx="6337300" cy="936625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Κατάγματα</a:t>
            </a:r>
            <a:endParaRPr lang="en-US" sz="3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07375" cy="692150"/>
          </a:xfrm>
        </p:spPr>
        <p:txBody>
          <a:bodyPr/>
          <a:lstStyle/>
          <a:p>
            <a:r>
              <a:rPr lang="el-GR" sz="3600" b="1">
                <a:solidFill>
                  <a:schemeClr val="hlink"/>
                </a:solidFill>
                <a:cs typeface="Times New Roman" pitchFamily="18" charset="0"/>
              </a:rPr>
              <a:t>ΕΞΕΤΑΖΟΝΤΑΣ</a:t>
            </a:r>
          </a:p>
        </p:txBody>
      </p:sp>
      <p:graphicFrame>
        <p:nvGraphicFramePr>
          <p:cNvPr id="171011" name="Organization Chart 3"/>
          <p:cNvGraphicFramePr>
            <a:graphicFrameLocks/>
          </p:cNvGraphicFramePr>
          <p:nvPr>
            <p:ph type="dgm" idx="1"/>
          </p:nvPr>
        </p:nvGraphicFramePr>
        <p:xfrm>
          <a:off x="468313" y="1700213"/>
          <a:ext cx="8424862" cy="47974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173059" name="Organization Chart 3"/>
          <p:cNvGraphicFramePr>
            <a:graphicFrameLocks/>
          </p:cNvGraphicFramePr>
          <p:nvPr>
            <p:ph type="dgm" idx="1"/>
          </p:nvPr>
        </p:nvGraphicFramePr>
        <p:xfrm>
          <a:off x="442913" y="404813"/>
          <a:ext cx="8701087" cy="583247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864394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Κατάγματα(1)</a:t>
            </a:r>
            <a:endParaRPr lang="el-GR" sz="36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435975" cy="424847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l-GR" sz="28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l-GR" sz="28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sz="28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Ορισμοί: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sz="2800" b="1" i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Κάταγμα = λύση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της συνέχειας ενός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οστού</a:t>
            </a:r>
          </a:p>
          <a:p>
            <a:pPr>
              <a:lnSpc>
                <a:spcPct val="80000"/>
              </a:lnSpc>
              <a:buNone/>
            </a:pP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Εξάρθρωση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 = τέλεια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και μόνιμη </a:t>
            </a:r>
            <a:r>
              <a:rPr lang="el-GR" sz="2800" b="1" dirty="0" err="1">
                <a:latin typeface="Times New Roman" pitchFamily="18" charset="0"/>
                <a:cs typeface="Times New Roman" pitchFamily="18" charset="0"/>
              </a:rPr>
              <a:t>παρεκτόπιση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 των αρθρικών επιφανειών μιας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άρθρωσης</a:t>
            </a:r>
          </a:p>
          <a:p>
            <a:pPr>
              <a:lnSpc>
                <a:spcPct val="80000"/>
              </a:lnSpc>
            </a:pP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Διάστρεμμα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βίαιη διάταση ή ρήξη μαλακών μορίων που συγκρατούν μια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άρθρωση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Συμπτώματα:</a:t>
            </a:r>
            <a:br>
              <a:rPr lang="el-GR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Πόνος</a:t>
            </a:r>
          </a:p>
          <a:p>
            <a:pPr>
              <a:lnSpc>
                <a:spcPct val="8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Δυσκολία ή αδυναμία στην κίνηση του τραυματισμένου μέλους</a:t>
            </a:r>
          </a:p>
          <a:p>
            <a:pPr>
              <a:lnSpc>
                <a:spcPct val="8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Οίδημα (πρήξιμο)</a:t>
            </a:r>
          </a:p>
          <a:p>
            <a:pPr>
              <a:lnSpc>
                <a:spcPct val="8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Εκχύμωση (μελανιά)</a:t>
            </a:r>
          </a:p>
          <a:p>
            <a:pPr>
              <a:lnSpc>
                <a:spcPct val="80000"/>
              </a:lnSpc>
            </a:pP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Κριγμός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(τρίξιμο, ειδικά στα κατάγματα)</a:t>
            </a:r>
          </a:p>
          <a:p>
            <a:pPr>
              <a:lnSpc>
                <a:spcPct val="8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Παραμόρφωση - Αφύσικη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κίνηση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/>
            <a:r>
              <a:rPr lang="el-GR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Κατάγματα(2)</a:t>
            </a:r>
            <a:endParaRPr lang="el-GR" sz="40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424862" cy="4464050"/>
          </a:xfrm>
        </p:spPr>
        <p:txBody>
          <a:bodyPr/>
          <a:lstStyle/>
          <a:p>
            <a:pPr>
              <a:buFontTx/>
              <a:buNone/>
            </a:pPr>
            <a:r>
              <a:rPr lang="el-GR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Ψάξτε για τραύμα και παραμόρφωση μέλους</a:t>
            </a:r>
          </a:p>
          <a:p>
            <a:pPr>
              <a:buFontTx/>
              <a:buNone/>
            </a:pPr>
            <a:endParaRPr lang="el-GR" b="1">
              <a:solidFill>
                <a:schemeClr val="hlink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b="1">
                <a:latin typeface="Times New Roman" pitchFamily="18" charset="0"/>
                <a:cs typeface="Times New Roman" pitchFamily="18" charset="0"/>
              </a:rPr>
              <a:t>Εξετάζουμε για πόνο και παράδοξη κινητικότητα </a:t>
            </a:r>
          </a:p>
          <a:p>
            <a:pPr>
              <a:buFontTx/>
              <a:buNone/>
            </a:pPr>
            <a:endParaRPr lang="el-GR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b="1">
                <a:latin typeface="Times New Roman" pitchFamily="18" charset="0"/>
                <a:cs typeface="Times New Roman" pitchFamily="18" charset="0"/>
              </a:rPr>
              <a:t>Ακινητοπιούμε το κάταγμα χωρίς να επαναφέρουμε το μέλος στη φυσιολογική του θέση</a:t>
            </a:r>
          </a:p>
        </p:txBody>
      </p:sp>
      <p:sp>
        <p:nvSpPr>
          <p:cNvPr id="175108" name="Line 4"/>
          <p:cNvSpPr>
            <a:spLocks noChangeShapeType="1"/>
          </p:cNvSpPr>
          <p:nvPr/>
        </p:nvSpPr>
        <p:spPr bwMode="auto">
          <a:xfrm>
            <a:off x="3348038" y="3213100"/>
            <a:ext cx="17287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137525" cy="792163"/>
          </a:xfrm>
        </p:spPr>
        <p:txBody>
          <a:bodyPr/>
          <a:lstStyle/>
          <a:p>
            <a:r>
              <a:rPr lang="el-GR" sz="40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Αντιμετώπιση καταγμάτων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16113"/>
            <a:ext cx="4752975" cy="3241675"/>
          </a:xfrm>
        </p:spPr>
        <p:txBody>
          <a:bodyPr/>
          <a:lstStyle/>
          <a:p>
            <a:pPr>
              <a:buFontTx/>
              <a:buNone/>
            </a:pPr>
            <a:r>
              <a:rPr lang="el-GR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Εικ.1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Tx/>
              <a:buNone/>
            </a:pPr>
            <a:r>
              <a:rPr lang="el-GR" sz="2800" b="1">
                <a:latin typeface="Times New Roman" pitchFamily="18" charset="0"/>
                <a:cs typeface="Times New Roman" pitchFamily="18" charset="0"/>
              </a:rPr>
              <a:t>Ακινητοποίηση κατάγματος στο πόδι με το άλλο πόδι</a:t>
            </a:r>
          </a:p>
          <a:p>
            <a:pPr>
              <a:buFontTx/>
              <a:buNone/>
            </a:pPr>
            <a:endParaRPr lang="el-GR" sz="2800" b="1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l-GR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Εικ.2</a:t>
            </a:r>
          </a:p>
          <a:p>
            <a:pPr algn="ctr">
              <a:buFontTx/>
              <a:buNone/>
            </a:pPr>
            <a:r>
              <a:rPr lang="el-GR" sz="2800" b="1">
                <a:latin typeface="Times New Roman" pitchFamily="18" charset="0"/>
                <a:cs typeface="Times New Roman" pitchFamily="18" charset="0"/>
              </a:rPr>
              <a:t>Νάρθηκας με εφημερίδες</a:t>
            </a:r>
            <a:r>
              <a:rPr lang="el-GR"/>
              <a:t>   </a:t>
            </a:r>
          </a:p>
        </p:txBody>
      </p:sp>
      <p:pic>
        <p:nvPicPr>
          <p:cNvPr id="133128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4525" y="1628775"/>
            <a:ext cx="2808288" cy="2160588"/>
          </a:xfrm>
          <a:noFill/>
          <a:ln/>
        </p:spPr>
      </p:pic>
      <p:pic>
        <p:nvPicPr>
          <p:cNvPr id="133129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5731841" y="4523359"/>
            <a:ext cx="1871317" cy="1011681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000" b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Σκοπόσ</a:t>
            </a:r>
            <a:r>
              <a:rPr lang="el-GR" sz="40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4000" b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αντιμετΩπισηΣ</a:t>
            </a:r>
            <a:r>
              <a:rPr lang="el-GR" sz="40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τραυμάτων</a:t>
            </a:r>
            <a:endParaRPr lang="el-GR" sz="40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135937" cy="37449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Σταμάτημα εξωτερικής αιμορραγίας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latin typeface="Times New Roman" pitchFamily="18" charset="0"/>
                <a:cs typeface="Times New Roman" pitchFamily="18" charset="0"/>
              </a:rPr>
              <a:t> Προφύλαξη του τραύματος από την </a:t>
            </a:r>
          </a:p>
          <a:p>
            <a:pPr>
              <a:buFont typeface="Wingdings" pitchFamily="2" charset="2"/>
              <a:buNone/>
            </a:pPr>
            <a:r>
              <a:rPr lang="el-GR" b="1" dirty="0">
                <a:latin typeface="Times New Roman" pitchFamily="18" charset="0"/>
                <a:cs typeface="Times New Roman" pitchFamily="18" charset="0"/>
              </a:rPr>
              <a:t>      μόλυνση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latin typeface="Times New Roman" pitchFamily="18" charset="0"/>
                <a:cs typeface="Times New Roman" pitchFamily="18" charset="0"/>
              </a:rPr>
              <a:t> Η αντιμετώπιση του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Shock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latin typeface="Times New Roman" pitchFamily="18" charset="0"/>
                <a:cs typeface="Times New Roman" pitchFamily="18" charset="0"/>
              </a:rPr>
              <a:t> Η πρόληψη της επέκταση του τραύματος</a:t>
            </a:r>
            <a:r>
              <a:rPr lang="el-GR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170</Words>
  <Application>Microsoft Office PowerPoint</Application>
  <PresentationFormat>Προβολή στην οθόνη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Διαστημικό</vt:lpstr>
      <vt:lpstr>ΠΡΩΤΕΣ ΒΟΗΘΕΙΕΣ </vt:lpstr>
      <vt:lpstr>ΕΞΕΤΑΖΟΝΤΑΣ</vt:lpstr>
      <vt:lpstr>Διαφάνεια 3</vt:lpstr>
      <vt:lpstr>Κατάγματα(1)</vt:lpstr>
      <vt:lpstr>Συμπτώματα: </vt:lpstr>
      <vt:lpstr>Κατάγματα(2)</vt:lpstr>
      <vt:lpstr>Αντιμετώπιση καταγμάτων</vt:lpstr>
      <vt:lpstr>Σκοπόσ  αντιμετΩπισηΣ τραυμάτων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Α΄ ΒΟΗΘΕΙΕΣ</dc:title>
  <dc:creator>ΠΜΣ</dc:creator>
  <cp:lastModifiedBy>ΠΜΣ</cp:lastModifiedBy>
  <cp:revision>6</cp:revision>
  <dcterms:created xsi:type="dcterms:W3CDTF">2013-02-18T21:47:20Z</dcterms:created>
  <dcterms:modified xsi:type="dcterms:W3CDTF">2013-04-14T17:11:13Z</dcterms:modified>
</cp:coreProperties>
</file>