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a:p>
        </p:txBody>
      </p:sp>
      <p:sp>
        <p:nvSpPr>
          <p:cNvPr id="4" name="3 - Θέση ημερομηνίας"/>
          <p:cNvSpPr>
            <a:spLocks noGrp="1"/>
          </p:cNvSpPr>
          <p:nvPr>
            <p:ph type="dt" sz="half" idx="10"/>
          </p:nvPr>
        </p:nvSpPr>
        <p:spPr/>
        <p:txBody>
          <a:bodyPr/>
          <a:lstStyle/>
          <a:p>
            <a:fld id="{CCF264DC-D8C2-450E-A48D-6F01B3181F91}" type="datetimeFigureOut">
              <a:rPr lang="en-US" smtClean="0"/>
              <a:t>1/23/2011</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3022DB7C-1DD8-4DFD-B4A2-0F0E7764250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CCF264DC-D8C2-450E-A48D-6F01B3181F91}" type="datetimeFigureOut">
              <a:rPr lang="en-US" smtClean="0"/>
              <a:t>1/23/2011</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3022DB7C-1DD8-4DFD-B4A2-0F0E776425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CCF264DC-D8C2-450E-A48D-6F01B3181F91}" type="datetimeFigureOut">
              <a:rPr lang="en-US" smtClean="0"/>
              <a:t>1/23/2011</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3022DB7C-1DD8-4DFD-B4A2-0F0E776425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CCF264DC-D8C2-450E-A48D-6F01B3181F91}" type="datetimeFigureOut">
              <a:rPr lang="en-US" smtClean="0"/>
              <a:t>1/23/2011</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3022DB7C-1DD8-4DFD-B4A2-0F0E776425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CF264DC-D8C2-450E-A48D-6F01B3181F91}" type="datetimeFigureOut">
              <a:rPr lang="en-US" smtClean="0"/>
              <a:t>1/23/2011</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3022DB7C-1DD8-4DFD-B4A2-0F0E7764250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p>
            <a:fld id="{CCF264DC-D8C2-450E-A48D-6F01B3181F91}" type="datetimeFigureOut">
              <a:rPr lang="en-US" smtClean="0"/>
              <a:t>1/23/2011</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3022DB7C-1DD8-4DFD-B4A2-0F0E776425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6 - Θέση ημερομηνίας"/>
          <p:cNvSpPr>
            <a:spLocks noGrp="1"/>
          </p:cNvSpPr>
          <p:nvPr>
            <p:ph type="dt" sz="half" idx="10"/>
          </p:nvPr>
        </p:nvSpPr>
        <p:spPr/>
        <p:txBody>
          <a:bodyPr/>
          <a:lstStyle/>
          <a:p>
            <a:fld id="{CCF264DC-D8C2-450E-A48D-6F01B3181F91}" type="datetimeFigureOut">
              <a:rPr lang="en-US" smtClean="0"/>
              <a:t>1/23/2011</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3022DB7C-1DD8-4DFD-B4A2-0F0E776425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p:txBody>
          <a:bodyPr/>
          <a:lstStyle/>
          <a:p>
            <a:fld id="{CCF264DC-D8C2-450E-A48D-6F01B3181F91}" type="datetimeFigureOut">
              <a:rPr lang="en-US" smtClean="0"/>
              <a:t>1/23/2011</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3022DB7C-1DD8-4DFD-B4A2-0F0E776425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CF264DC-D8C2-450E-A48D-6F01B3181F91}" type="datetimeFigureOut">
              <a:rPr lang="en-US" smtClean="0"/>
              <a:t>1/23/2011</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3022DB7C-1DD8-4DFD-B4A2-0F0E776425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CF264DC-D8C2-450E-A48D-6F01B3181F91}" type="datetimeFigureOut">
              <a:rPr lang="en-US" smtClean="0"/>
              <a:t>1/23/2011</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3022DB7C-1DD8-4DFD-B4A2-0F0E776425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CF264DC-D8C2-450E-A48D-6F01B3181F91}" type="datetimeFigureOut">
              <a:rPr lang="en-US" smtClean="0"/>
              <a:t>1/23/2011</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3022DB7C-1DD8-4DFD-B4A2-0F0E7764250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F264DC-D8C2-450E-A48D-6F01B3181F91}" type="datetimeFigureOut">
              <a:rPr lang="en-US" smtClean="0"/>
              <a:t>1/23/2011</a:t>
            </a:fld>
            <a:endParaRPr lang="en-US"/>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22DB7C-1DD8-4DFD-B4A2-0F0E7764250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09600" y="685801"/>
            <a:ext cx="7848600" cy="1219199"/>
          </a:xfrm>
        </p:spPr>
        <p:txBody>
          <a:bodyPr/>
          <a:lstStyle/>
          <a:p>
            <a:r>
              <a:rPr lang="el-GR" dirty="0" smtClean="0"/>
              <a:t>Λογισμικό Υπολογιστή</a:t>
            </a:r>
            <a:endParaRPr lang="en-US" dirty="0"/>
          </a:p>
        </p:txBody>
      </p:sp>
      <p:sp>
        <p:nvSpPr>
          <p:cNvPr id="3" name="2 - Υπότιτλος"/>
          <p:cNvSpPr>
            <a:spLocks noGrp="1"/>
          </p:cNvSpPr>
          <p:nvPr>
            <p:ph type="subTitle" idx="1"/>
          </p:nvPr>
        </p:nvSpPr>
        <p:spPr>
          <a:xfrm>
            <a:off x="914400" y="2209800"/>
            <a:ext cx="7239000" cy="2286000"/>
          </a:xfrm>
        </p:spPr>
        <p:txBody>
          <a:bodyPr>
            <a:normAutofit fontScale="55000" lnSpcReduction="20000"/>
          </a:bodyPr>
          <a:lstStyle/>
          <a:p>
            <a:pPr algn="just"/>
            <a:r>
              <a:rPr lang="el-GR" dirty="0" smtClean="0"/>
              <a:t>Για να μπορεί το Υλικό μέρος του Υπολογιστή να εκτελεί και τη πιο απλή  επεξεργασία </a:t>
            </a:r>
            <a:r>
              <a:rPr lang="el-GR" dirty="0" smtClean="0"/>
              <a:t>δεδομένων</a:t>
            </a:r>
            <a:r>
              <a:rPr lang="el-GR" dirty="0" smtClean="0"/>
              <a:t> χρειάζεται ένα σύνολο  εντολών .Οι οδηγίες αυτές καθοδηγούν βήμα προς βήμα τον υπολογιστή και συντονίζουν τα διάφορα εξαρτήματα του, ώστε να πραγματοποιηθεί η εργασία που θέλουμε. Το σύνολο των εντολών αυτών που κατευθύνουν με κάθε λεπτομέρεια  τον υπολογιστή για να εκτελέσει μια συγκεκριμένη εργασία ονομάζεται πρόγραμμα.</a:t>
            </a:r>
          </a:p>
          <a:p>
            <a:pPr algn="just"/>
            <a:r>
              <a:rPr lang="el-GR" dirty="0" smtClean="0"/>
              <a:t>Το σύνολο των προγραμμάτων που χρησιμοποιούνται από τον υπολογιστή ονομάζεται Λογισμικό(</a:t>
            </a:r>
            <a:r>
              <a:rPr lang="en-US" dirty="0" smtClean="0"/>
              <a:t>Software</a:t>
            </a:r>
            <a:r>
              <a:rPr lang="el-GR"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Είδη λογισμικού</a:t>
            </a:r>
            <a:endParaRPr lang="en-US" dirty="0"/>
          </a:p>
        </p:txBody>
      </p:sp>
      <p:pic>
        <p:nvPicPr>
          <p:cNvPr id="6" name="5 - Θέση περιεχομένου" descr="1.png"/>
          <p:cNvPicPr>
            <a:picLocks noGrp="1" noChangeAspect="1"/>
          </p:cNvPicPr>
          <p:nvPr>
            <p:ph idx="1"/>
          </p:nvPr>
        </p:nvPicPr>
        <p:blipFill>
          <a:blip r:embed="rId2" cstate="print"/>
          <a:stretch>
            <a:fillRect/>
          </a:stretch>
        </p:blipFill>
        <p:spPr>
          <a:xfrm>
            <a:off x="762000" y="1524000"/>
            <a:ext cx="8106184" cy="6073037"/>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ΛΟΓΙΣΜΙΚΟ ΕΦΑΡΜΟΓΩΝ</a:t>
            </a:r>
            <a:endParaRPr lang="en-US" dirty="0"/>
          </a:p>
        </p:txBody>
      </p:sp>
      <p:sp>
        <p:nvSpPr>
          <p:cNvPr id="3" name="2 - Θέση περιεχομένου"/>
          <p:cNvSpPr>
            <a:spLocks noGrp="1"/>
          </p:cNvSpPr>
          <p:nvPr>
            <p:ph idx="1"/>
          </p:nvPr>
        </p:nvSpPr>
        <p:spPr/>
        <p:txBody>
          <a:bodyPr>
            <a:normAutofit/>
          </a:bodyPr>
          <a:lstStyle/>
          <a:p>
            <a:r>
              <a:rPr lang="el-GR" sz="1800" dirty="0" smtClean="0"/>
              <a:t>Στην κατηγορία του Λογισμικού των εφαρμογών περιλαμβάνεται μια μεγάλη ποικιλία διαφορετικών  προγραμμάτων κατασκευασμένων με τέτοιο τρόπο , ώστε να εκτελούν συγκεκριμένες εργασίες συμφώνα με τις απαιτήσεις και τις ανάγκες  μας. Ανάλογα με την  δραστηριότητα  που αναπτύσσουμε επιλεγούμε και το αντίστοιχο πρόγραμμα</a:t>
            </a:r>
          </a:p>
          <a:p>
            <a:pPr lvl="1"/>
            <a:r>
              <a:rPr lang="el-GR" sz="1400" dirty="0" smtClean="0"/>
              <a:t>Το προγράμματα ζωγραφικής και δημιουργίας σχεδίων</a:t>
            </a:r>
          </a:p>
          <a:p>
            <a:pPr lvl="1"/>
            <a:r>
              <a:rPr lang="el-GR" sz="1400" dirty="0" smtClean="0"/>
              <a:t>Τα προγράμματα  επεξεργασίας φωτογραφίας  και εικόνων</a:t>
            </a:r>
          </a:p>
          <a:p>
            <a:pPr lvl="1"/>
            <a:r>
              <a:rPr lang="el-GR" sz="1400" dirty="0" smtClean="0"/>
              <a:t>Τα προγράμματα επεξεργασίας κειμένου</a:t>
            </a:r>
          </a:p>
          <a:p>
            <a:pPr lvl="1"/>
            <a:r>
              <a:rPr lang="el-GR" sz="1400" dirty="0" smtClean="0"/>
              <a:t>Τα προγράμματα παρουσίασης </a:t>
            </a:r>
          </a:p>
          <a:p>
            <a:pPr lvl="1"/>
            <a:r>
              <a:rPr lang="el-GR" sz="1400" dirty="0" smtClean="0"/>
              <a:t>Τα εκπαιδευτικά προγράμματα και οι ηλεκτρονικές εγκυκλοπαίδειες</a:t>
            </a:r>
          </a:p>
          <a:p>
            <a:pPr lvl="1"/>
            <a:r>
              <a:rPr lang="el-GR" sz="1400" dirty="0" smtClean="0"/>
              <a:t>Τα προγράμματα διαχείρισης προσωπικών πληροφοριών           </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ΛΟΓΙΣΜΙΚΟ ΤΟΥ ΣΥΣΤΗΜΑΤΟΣ</a:t>
            </a:r>
            <a:endParaRPr lang="en-US" dirty="0"/>
          </a:p>
        </p:txBody>
      </p:sp>
      <p:sp>
        <p:nvSpPr>
          <p:cNvPr id="3" name="2 - Θέση περιεχομένου"/>
          <p:cNvSpPr>
            <a:spLocks noGrp="1"/>
          </p:cNvSpPr>
          <p:nvPr>
            <p:ph idx="1"/>
          </p:nvPr>
        </p:nvSpPr>
        <p:spPr/>
        <p:txBody>
          <a:bodyPr>
            <a:normAutofit/>
          </a:bodyPr>
          <a:lstStyle/>
          <a:p>
            <a:r>
              <a:rPr lang="el-GR" sz="2000" dirty="0" smtClean="0"/>
              <a:t>Στην κατηγορία αυτή περιλαμβάνονται όλα τα προγράμματα  που χρησιμοποιούνται  για τον έλεγχο της λειτουργιάς του υπολογιστή και τη δημιουργία και εκτέλεση των προγραμμάτων εφαρμογών. Το  βασικότερο λογισμικό της κατηγορίας αυτής είναι το Λειτουργικό σύστημα</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ΛΕΙΤΟΥΡΓΙΚΟ ΣΥΣΤΗΜΑ</a:t>
            </a:r>
            <a:endParaRPr lang="en-US" dirty="0"/>
          </a:p>
        </p:txBody>
      </p:sp>
      <p:sp>
        <p:nvSpPr>
          <p:cNvPr id="3" name="2 - Θέση περιεχομένου"/>
          <p:cNvSpPr>
            <a:spLocks noGrp="1"/>
          </p:cNvSpPr>
          <p:nvPr>
            <p:ph idx="1"/>
          </p:nvPr>
        </p:nvSpPr>
        <p:spPr/>
        <p:txBody>
          <a:bodyPr>
            <a:normAutofit fontScale="92500" lnSpcReduction="10000"/>
          </a:bodyPr>
          <a:lstStyle/>
          <a:p>
            <a:r>
              <a:rPr lang="el-GR" dirty="0" smtClean="0"/>
              <a:t>Το  λειτουργικό σύστημα αποτελείται από μια ομάδα προγραμμάτων για τη λειτουργιά του υπολογιστή.</a:t>
            </a:r>
          </a:p>
          <a:p>
            <a:pPr>
              <a:buNone/>
            </a:pPr>
            <a:r>
              <a:rPr lang="el-GR" dirty="0"/>
              <a:t> </a:t>
            </a:r>
            <a:r>
              <a:rPr lang="el-GR" dirty="0" smtClean="0"/>
              <a:t>  Είναι υπεύθυνο για:</a:t>
            </a:r>
          </a:p>
          <a:p>
            <a:pPr lvl="1"/>
            <a:r>
              <a:rPr lang="el-GR" dirty="0" smtClean="0"/>
              <a:t>Αρμονική λειτουργιά του υπολογιστή</a:t>
            </a:r>
          </a:p>
          <a:p>
            <a:pPr lvl="1"/>
            <a:r>
              <a:rPr lang="el-GR" dirty="0" smtClean="0"/>
              <a:t>Διαχείριση του υλικού του υπολογιστή</a:t>
            </a:r>
          </a:p>
          <a:p>
            <a:pPr lvl="1"/>
            <a:r>
              <a:rPr lang="el-GR" dirty="0" smtClean="0"/>
              <a:t>Την επικοινωνία μας με τον υπολογιστή μέσω των περιφερειακών συσκευών</a:t>
            </a:r>
          </a:p>
          <a:p>
            <a:pPr lvl="1"/>
            <a:r>
              <a:rPr lang="el-GR" dirty="0" smtClean="0"/>
              <a:t>Την εκτέλεση άλλων προγραμμάτων</a:t>
            </a:r>
          </a:p>
          <a:p>
            <a:pPr lvl="1"/>
            <a:r>
              <a:rPr lang="el-GR" dirty="0" smtClean="0"/>
              <a:t>Την αποθήκευση των εργασιών μας</a:t>
            </a:r>
            <a:endParaRPr lang="en-US"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245</Words>
  <Application>Microsoft Office PowerPoint</Application>
  <PresentationFormat>Προβολή στην οθόνη (4:3)</PresentationFormat>
  <Paragraphs>22</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Θέμα του Office</vt:lpstr>
      <vt:lpstr>Λογισμικό Υπολογιστή</vt:lpstr>
      <vt:lpstr>Είδη λογισμικού</vt:lpstr>
      <vt:lpstr>ΛΟΓΙΣΜΙΚΟ ΕΦΑΡΜΟΓΩΝ</vt:lpstr>
      <vt:lpstr>ΛΟΓΙΣΜΙΚΟ ΤΟΥ ΣΥΣΤΗΜΑΤΟΣ</vt:lpstr>
      <vt:lpstr>ΛΕΙΤΟΥΡΓΙΚΟ ΣΥΣΤΗΜΑ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Λογισμικό Υπολογιστή</dc:title>
  <dc:creator>HARRY13</dc:creator>
  <cp:lastModifiedBy>HARRY13</cp:lastModifiedBy>
  <cp:revision>8</cp:revision>
  <dcterms:created xsi:type="dcterms:W3CDTF">2011-01-23T15:41:46Z</dcterms:created>
  <dcterms:modified xsi:type="dcterms:W3CDTF">2011-01-23T17:10:00Z</dcterms:modified>
</cp:coreProperties>
</file>