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AB4F3-A2D1-433B-9BF5-6166EDF4BB33}" v="4" dt="2023-12-14T16:39:44.7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Γεώργιος Βουλγαράκης" userId="2a00a4c768f63556" providerId="LiveId" clId="{04EAB4F3-A2D1-433B-9BF5-6166EDF4BB33}"/>
    <pc:docChg chg="custSel addSld delSld modSld sldOrd">
      <pc:chgData name="Γεώργιος Βουλγαράκης" userId="2a00a4c768f63556" providerId="LiveId" clId="{04EAB4F3-A2D1-433B-9BF5-6166EDF4BB33}" dt="2023-12-14T16:40:55.009" v="75" actId="1076"/>
      <pc:docMkLst>
        <pc:docMk/>
      </pc:docMkLst>
      <pc:sldChg chg="new del">
        <pc:chgData name="Γεώργιος Βουλγαράκης" userId="2a00a4c768f63556" providerId="LiveId" clId="{04EAB4F3-A2D1-433B-9BF5-6166EDF4BB33}" dt="2023-12-14T16:36:51.984" v="4" actId="2696"/>
        <pc:sldMkLst>
          <pc:docMk/>
          <pc:sldMk cId="1354482012" sldId="256"/>
        </pc:sldMkLst>
      </pc:sldChg>
      <pc:sldChg chg="add del setBg">
        <pc:chgData name="Γεώργιος Βουλγαράκης" userId="2a00a4c768f63556" providerId="LiveId" clId="{04EAB4F3-A2D1-433B-9BF5-6166EDF4BB33}" dt="2023-12-14T16:36:49.999" v="3" actId="2696"/>
        <pc:sldMkLst>
          <pc:docMk/>
          <pc:sldMk cId="464826213" sldId="261"/>
        </pc:sldMkLst>
      </pc:sldChg>
      <pc:sldChg chg="add">
        <pc:chgData name="Γεώργιος Βουλγαράκης" userId="2a00a4c768f63556" providerId="LiveId" clId="{04EAB4F3-A2D1-433B-9BF5-6166EDF4BB33}" dt="2023-12-14T16:36:44.350" v="2"/>
        <pc:sldMkLst>
          <pc:docMk/>
          <pc:sldMk cId="4148950196" sldId="262"/>
        </pc:sldMkLst>
      </pc:sldChg>
      <pc:sldChg chg="new del">
        <pc:chgData name="Γεώργιος Βουλγαράκης" userId="2a00a4c768f63556" providerId="LiveId" clId="{04EAB4F3-A2D1-433B-9BF5-6166EDF4BB33}" dt="2023-12-14T16:37:26.433" v="7" actId="2696"/>
        <pc:sldMkLst>
          <pc:docMk/>
          <pc:sldMk cId="141087455" sldId="263"/>
        </pc:sldMkLst>
      </pc:sldChg>
      <pc:sldChg chg="add">
        <pc:chgData name="Γεώργιος Βουλγαράκης" userId="2a00a4c768f63556" providerId="LiveId" clId="{04EAB4F3-A2D1-433B-9BF5-6166EDF4BB33}" dt="2023-12-14T16:37:23.144" v="6"/>
        <pc:sldMkLst>
          <pc:docMk/>
          <pc:sldMk cId="1190196238" sldId="264"/>
        </pc:sldMkLst>
      </pc:sldChg>
      <pc:sldChg chg="modSp new del mod ord">
        <pc:chgData name="Γεώργιος Βουλγαράκης" userId="2a00a4c768f63556" providerId="LiveId" clId="{04EAB4F3-A2D1-433B-9BF5-6166EDF4BB33}" dt="2023-12-14T16:38:20.126" v="15" actId="2696"/>
        <pc:sldMkLst>
          <pc:docMk/>
          <pc:sldMk cId="551573426" sldId="265"/>
        </pc:sldMkLst>
        <pc:spChg chg="mod">
          <ac:chgData name="Γεώργιος Βουλγαράκης" userId="2a00a4c768f63556" providerId="LiveId" clId="{04EAB4F3-A2D1-433B-9BF5-6166EDF4BB33}" dt="2023-12-14T16:37:48.427" v="13" actId="207"/>
          <ac:spMkLst>
            <pc:docMk/>
            <pc:sldMk cId="551573426" sldId="265"/>
            <ac:spMk id="2" creationId="{ED4B1FD1-AB92-DAAA-4D90-5D1B6C7355F8}"/>
          </ac:spMkLst>
        </pc:spChg>
        <pc:spChg chg="mod">
          <ac:chgData name="Γεώργιος Βουλγαράκης" userId="2a00a4c768f63556" providerId="LiveId" clId="{04EAB4F3-A2D1-433B-9BF5-6166EDF4BB33}" dt="2023-12-14T16:38:12.517" v="14" actId="207"/>
          <ac:spMkLst>
            <pc:docMk/>
            <pc:sldMk cId="551573426" sldId="265"/>
            <ac:spMk id="3" creationId="{46227FC0-B26A-599F-B471-5DF91020B42D}"/>
          </ac:spMkLst>
        </pc:spChg>
      </pc:sldChg>
      <pc:sldChg chg="delSp modSp new mod ord setBg">
        <pc:chgData name="Γεώργιος Βουλγαράκης" userId="2a00a4c768f63556" providerId="LiveId" clId="{04EAB4F3-A2D1-433B-9BF5-6166EDF4BB33}" dt="2023-12-14T16:40:55.009" v="75" actId="1076"/>
        <pc:sldMkLst>
          <pc:docMk/>
          <pc:sldMk cId="3339274326" sldId="265"/>
        </pc:sldMkLst>
        <pc:spChg chg="mod">
          <ac:chgData name="Γεώργιος Βουλγαράκης" userId="2a00a4c768f63556" providerId="LiveId" clId="{04EAB4F3-A2D1-433B-9BF5-6166EDF4BB33}" dt="2023-12-14T16:40:55.009" v="75" actId="1076"/>
          <ac:spMkLst>
            <pc:docMk/>
            <pc:sldMk cId="3339274326" sldId="265"/>
            <ac:spMk id="2" creationId="{455EE05E-1D3F-2320-6574-DA5A1B849015}"/>
          </ac:spMkLst>
        </pc:spChg>
        <pc:spChg chg="del mod">
          <ac:chgData name="Γεώργιος Βουλγαράκης" userId="2a00a4c768f63556" providerId="LiveId" clId="{04EAB4F3-A2D1-433B-9BF5-6166EDF4BB33}" dt="2023-12-14T16:40:47.985" v="74" actId="21"/>
          <ac:spMkLst>
            <pc:docMk/>
            <pc:sldMk cId="3339274326" sldId="265"/>
            <ac:spMk id="3" creationId="{3A3F85BC-7462-D270-94FE-8AAB8C1E09D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DFD73-A393-14CA-B012-E7DB730CCF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C0786E-2B87-A333-67D0-82F2960CD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6E7D2-9D9F-C042-D68F-6107F9D95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34EA8-3297-0B63-9610-8613EE9DE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ED3BF4-A5C1-476A-1305-C552776A7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12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A2D81-E06B-10BA-1E90-469920973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038ECC-CA6D-BD59-9A1A-FC68CCA546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D90AA9-430C-AEFD-6E7B-8DE14BA2C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4DC09F-2FAD-ED54-06F8-4FC19C396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C4027-55E4-CE23-FF57-F92EEC1A5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4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A6EA4F-4F33-7BC4-6952-42EE2AD91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138179-C6A3-95D1-7F17-C3056E561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004FA-E004-F11F-2E8D-CF383DD65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4D1D87-A3EC-D7E8-5045-5423432FC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72AE9-1836-0753-F7A2-9CDE8F71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315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F18C4-6C0A-8447-946B-95DA1A1BF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437D6-DCE0-AD19-B7CC-8E79D1A8A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9E3FCC-BE8D-397D-0460-9E5BA8927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7F6B64-57F8-45B6-C8ED-E9A90994A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B948EF-091D-F02D-4A29-B4F3FE6D9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8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495C0-DF7F-2582-C6B5-D1A1E82A9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6D85A-89B2-4EF3-9980-ACBDB8795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47FE9-ECAB-4254-43EB-D7548C831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2909F-BBE4-898C-5DD4-0E40E9346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DBD3D-8D4B-7A2E-896C-0108B3964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73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37193-D3B9-3900-B290-9DBA87DD4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8C992-BC94-6192-66B9-A2C8246431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EF1076-C1C5-8D7C-A418-779D0854AB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AD31C-A7D1-A288-3E5B-A299ADDA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826AE-5F3B-5909-4491-20DA6D4F2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1445C4-E113-ACF5-060D-5681B86C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0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9EEC6-A0F5-00EC-0486-F8BB99858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ADD77-7DF2-60AD-1A2C-3CB71EAA8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91F6FE-2B24-B35F-A388-DEC63136D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B5FCE1-DFDA-68D2-A53A-D8D8A4791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9734C9-AE7A-6A34-C7F0-6548148A7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6E6421-5433-FEEB-57E5-6C2ED8194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4577A1-FE68-5CB0-7734-E54B38D93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6AE36B-D2B0-1F92-7FB2-13CEE5034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87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256C8-BFAC-AE5E-DF20-E9462F2CA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7C9C35C-C5A5-5FEF-4AEF-601020C6E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118D07-BA1D-B41A-9B72-BC4F13437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D72BA0-C971-505D-4F10-7B8714096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7785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D5407F-DC90-1A7E-F27F-07A8DC3B8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B46581-49A0-8403-8468-B58954A1C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3AF6F-9291-4928-7641-2F0F07EDA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8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34252-FA0A-D16F-02CE-269B3AB22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9C003-F045-2D7E-1A3C-3DA396544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E13C60-1B0E-A08B-A1B5-1FA5C9AC1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C5BE11-7CB9-AE0A-C153-B242076C8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3569B-E85C-02DC-04AE-003F13FA1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16D0B8-4BB9-D03B-D776-502A970FC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02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7F021-F30D-63C7-10A1-3DE3B9052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1BA52E-857C-3489-18D8-DDDF146BB9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7EDE1-5387-C9EC-D78E-7BA7FCCB6D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A1EC29-F0CA-1EBB-AD89-5A5DF0FF4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328A2B-0188-3518-D796-EA1E3D59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E3881-6A02-C338-7A4A-05413B62A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31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0D64A6-3667-D54A-A179-228E091F9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F87F9-8383-96EB-F932-851060C92A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B2EEE-C66D-9AF3-07E6-79EF9595FF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010E2-5139-4869-9FBB-A7AB7D510967}" type="datetimeFigureOut">
              <a:rPr lang="en-GB" smtClean="0"/>
              <a:t>14/12/2023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20417-A08A-4839-E6A6-124D60020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33A1E-B008-5A37-2005-BDC7D4E1E3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43ACC-6DF8-4069-A37B-EEEF06CF30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22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EE05E-1D3F-2320-6574-DA5A1B84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/>
          <a:lstStyle/>
          <a:p>
            <a:pPr algn="ctr"/>
            <a:r>
              <a:rPr lang="en-GB" b="1" u="sng" dirty="0"/>
              <a:t>ZERO &amp; FIRST CONDITIONAL</a:t>
            </a:r>
          </a:p>
        </p:txBody>
      </p:sp>
    </p:spTree>
    <p:extLst>
      <p:ext uri="{BB962C8B-B14F-4D97-AF65-F5344CB8AC3E}">
        <p14:creationId xmlns:p14="http://schemas.microsoft.com/office/powerpoint/2010/main" val="3339274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6D804-4D92-36AA-743A-83B744542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ZERO CONDITIONAL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FA840-3ABA-5D7C-CE98-5179B6F53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The zero conditional is used to:</a:t>
            </a:r>
          </a:p>
          <a:p>
            <a:pPr marL="0" indent="0">
              <a:buNone/>
            </a:pPr>
            <a:r>
              <a:rPr lang="en-GB" b="1" dirty="0"/>
              <a:t>Talk about things which are generally true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Structure: If + Present Simple               Present Simple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For example:</a:t>
            </a:r>
          </a:p>
          <a:p>
            <a:pPr marL="0" indent="0">
              <a:buNone/>
            </a:pPr>
            <a:r>
              <a:rPr lang="en-GB" b="1" dirty="0"/>
              <a:t>“If you are sick, you should go to the doctor.”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C489BC4-D1F2-701E-C61D-9B740E7866EC}"/>
              </a:ext>
            </a:extLst>
          </p:cNvPr>
          <p:cNvSpPr/>
          <p:nvPr/>
        </p:nvSpPr>
        <p:spPr>
          <a:xfrm>
            <a:off x="5252937" y="3336587"/>
            <a:ext cx="978408" cy="484632"/>
          </a:xfrm>
          <a:prstGeom prst="rightArrow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895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17A4F-855F-7D5B-6C66-D83AE5457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u="sng" dirty="0"/>
              <a:t>FIRST CONDITIONAL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4FDB3-08FC-272C-5807-BA794DFA5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The first conditional is used to: </a:t>
            </a:r>
          </a:p>
          <a:p>
            <a:pPr marL="0" indent="0">
              <a:buNone/>
            </a:pPr>
            <a:r>
              <a:rPr lang="en-GB" b="1" dirty="0"/>
              <a:t>Talk about possible/real future situations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dirty="0"/>
              <a:t>Structure: If + Present Simple               Will + Infinitive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For example:</a:t>
            </a:r>
          </a:p>
          <a:p>
            <a:pPr marL="0" indent="0">
              <a:buNone/>
            </a:pPr>
            <a:r>
              <a:rPr lang="en-GB" b="1" dirty="0"/>
              <a:t>“If I have free time, I’ll go to the mall tomorrow.”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4277EDFC-060B-38E4-57E1-B04513E42622}"/>
              </a:ext>
            </a:extLst>
          </p:cNvPr>
          <p:cNvSpPr/>
          <p:nvPr/>
        </p:nvSpPr>
        <p:spPr>
          <a:xfrm>
            <a:off x="5273235" y="3346314"/>
            <a:ext cx="978408" cy="484632"/>
          </a:xfrm>
          <a:prstGeom prst="rightArrow">
            <a:avLst/>
          </a:prstGeom>
          <a:solidFill>
            <a:srgbClr val="FF66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196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86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ZERO &amp; FIRST CONDITIONAL</vt:lpstr>
      <vt:lpstr>ZERO CONDITIONAL</vt:lpstr>
      <vt:lpstr>FIRST CONDITIONAL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ZERO &amp; FIRST CONDITIONAL</dc:title>
  <dc:creator>Georgios Voulgarakis</dc:creator>
  <cp:lastModifiedBy>Γεώργιος Βουλγαράκης</cp:lastModifiedBy>
  <cp:revision>1</cp:revision>
  <dcterms:created xsi:type="dcterms:W3CDTF">2023-12-14T14:52:58Z</dcterms:created>
  <dcterms:modified xsi:type="dcterms:W3CDTF">2023-12-14T16:41:00Z</dcterms:modified>
</cp:coreProperties>
</file>