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4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5D31D44-4BA9-45C4-BBB2-F1960942DB7C}" type="datetimeFigureOut">
              <a:rPr lang="el-GR" smtClean="0"/>
              <a:pPr/>
              <a:t>28/1/2011</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9B36DEA-27BA-4E82-A7D3-93F672FEB8E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F5D31D44-4BA9-45C4-BBB2-F1960942DB7C}" type="datetimeFigureOut">
              <a:rPr lang="el-GR" smtClean="0"/>
              <a:pPr/>
              <a:t>28/1/2011</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9B36DEA-27BA-4E82-A7D3-93F672FEB8E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5D31D44-4BA9-45C4-BBB2-F1960942DB7C}" type="datetimeFigureOut">
              <a:rPr lang="el-GR" smtClean="0"/>
              <a:pPr/>
              <a:t>28/1/2011</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A9B36DEA-27BA-4E82-A7D3-93F672FEB8E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F5D31D44-4BA9-45C4-BBB2-F1960942DB7C}" type="datetimeFigureOut">
              <a:rPr lang="el-GR" smtClean="0"/>
              <a:pPr/>
              <a:t>28/1/2011</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F5D31D44-4BA9-45C4-BBB2-F1960942DB7C}" type="datetimeFigureOut">
              <a:rPr lang="el-GR" smtClean="0"/>
              <a:pPr/>
              <a:t>28/1/2011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9B36DEA-27BA-4E82-A7D3-93F672FEB8EA}"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5D31D44-4BA9-45C4-BBB2-F1960942DB7C}" type="datetimeFigureOut">
              <a:rPr lang="el-GR" smtClean="0"/>
              <a:pPr/>
              <a:t>28/1/2011</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9B36DEA-27BA-4E82-A7D3-93F672FEB8E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err="1" smtClean="0"/>
              <a:t>Bhmata</a:t>
            </a:r>
            <a:r>
              <a:rPr lang="en-US" dirty="0" smtClean="0"/>
              <a:t>   A</a:t>
            </a:r>
            <a:r>
              <a:rPr lang="el-GR" dirty="0" err="1" smtClean="0"/>
              <a:t>υτοεξέτασησ</a:t>
            </a:r>
            <a:r>
              <a:rPr lang="el-GR" dirty="0" smtClean="0"/>
              <a:t> μαστού</a:t>
            </a:r>
            <a:br>
              <a:rPr lang="el-GR" dirty="0" smtClean="0"/>
            </a:br>
            <a:r>
              <a:rPr lang="el-GR" dirty="0" smtClean="0"/>
              <a:t/>
            </a:r>
            <a:br>
              <a:rPr lang="el-GR" dirty="0" smtClean="0"/>
            </a:br>
            <a:r>
              <a:rPr lang="el-GR" sz="3050" dirty="0" smtClean="0"/>
              <a:t>ΜΑΓΙΟΓΛΟΥ  ΠΑΝΑΓΙΩΤΑ</a:t>
            </a:r>
            <a:r>
              <a:rPr lang="el-GR" sz="3390" dirty="0" smtClean="0"/>
              <a:t> </a:t>
            </a:r>
            <a:r>
              <a:rPr lang="el-GR" dirty="0" smtClean="0"/>
              <a:t>                                                      </a:t>
            </a:r>
            <a:endParaRPr lang="el-GR" dirty="0"/>
          </a:p>
        </p:txBody>
      </p:sp>
      <p:pic>
        <p:nvPicPr>
          <p:cNvPr id="1026" name="Picture 2" descr="C:\Documents and Settings\admin\Τα έγγραφά μου\Οι εικόνες μου\Φώτο μαστού 1.jpg"/>
          <p:cNvPicPr>
            <a:picLocks noGrp="1" noChangeAspect="1" noChangeArrowheads="1"/>
          </p:cNvPicPr>
          <p:nvPr>
            <p:ph type="pic" idx="1"/>
          </p:nvPr>
        </p:nvPicPr>
        <p:blipFill>
          <a:blip r:embed="rId2" cstate="print"/>
          <a:srcRect t="11387" b="11387"/>
          <a:stretch>
            <a:fillRect/>
          </a:stretch>
        </p:blipFill>
        <p:spPr bwMode="auto">
          <a:prstGeom prst="rect">
            <a:avLst/>
          </a:prstGeom>
          <a:noFill/>
        </p:spPr>
      </p:pic>
      <p:sp>
        <p:nvSpPr>
          <p:cNvPr id="5" name="4 - Θέση κειμένου"/>
          <p:cNvSpPr>
            <a:spLocks noGrp="1"/>
          </p:cNvSpPr>
          <p:nvPr>
            <p:ph type="body" sz="half" idx="2"/>
          </p:nvPr>
        </p:nvSpPr>
        <p:spPr/>
        <p:txBody>
          <a:bodyPr/>
          <a:lstStyle/>
          <a:p>
            <a:endParaRPr lang="el-GR"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1</a:t>
            </a:r>
            <a:endParaRPr lang="el-GR" dirty="0"/>
          </a:p>
        </p:txBody>
      </p:sp>
      <p:sp>
        <p:nvSpPr>
          <p:cNvPr id="3" name="2 - Θέση περιεχομένου"/>
          <p:cNvSpPr>
            <a:spLocks noGrp="1"/>
          </p:cNvSpPr>
          <p:nvPr>
            <p:ph type="body" sz="half" idx="2"/>
          </p:nvPr>
        </p:nvSpPr>
        <p:spPr/>
        <p:txBody>
          <a:bodyPr/>
          <a:lstStyle/>
          <a:p>
            <a:r>
              <a:rPr lang="el-GR" dirty="0" smtClean="0"/>
              <a:t>Στηθείτε μπροστά  από ένα καθρέπτη με τα χέρια στη μέση χαλαρά, χωρίς να τα σφίγγετε στον κορμό σας.</a:t>
            </a:r>
            <a:endParaRPr lang="el-GR" dirty="0"/>
          </a:p>
        </p:txBody>
      </p:sp>
      <p:pic>
        <p:nvPicPr>
          <p:cNvPr id="2050" name="Picture 2" descr="C:\Documents and Settings\admin\Τα έγγραφά μου\Οι εικόνες μου\Φώτο μαστού 2.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2</a:t>
            </a:r>
            <a:endParaRPr lang="el-GR" dirty="0"/>
          </a:p>
        </p:txBody>
      </p:sp>
      <p:sp>
        <p:nvSpPr>
          <p:cNvPr id="3" name="2 - Θέση περιεχομένου"/>
          <p:cNvSpPr>
            <a:spLocks noGrp="1"/>
          </p:cNvSpPr>
          <p:nvPr>
            <p:ph type="body" sz="half" idx="2"/>
          </p:nvPr>
        </p:nvSpPr>
        <p:spPr/>
        <p:txBody>
          <a:bodyPr/>
          <a:lstStyle/>
          <a:p>
            <a:r>
              <a:rPr lang="el-GR" dirty="0" smtClean="0"/>
              <a:t>Σηκώστε τα χέρια , βάλτε τα πίσω από το κεφάλι και πιέστε προς τα πίσω. Οι μύες του θώρακα σφίγγουν.</a:t>
            </a:r>
            <a:endParaRPr lang="el-GR" dirty="0"/>
          </a:p>
        </p:txBody>
      </p:sp>
      <p:pic>
        <p:nvPicPr>
          <p:cNvPr id="3074" name="Picture 2" descr="C:\Documents and Settings\admin\Τα έγγραφά μου\Οι εικόνες μου\Φώτο μαστού 3.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3</a:t>
            </a:r>
            <a:endParaRPr lang="el-GR" dirty="0"/>
          </a:p>
        </p:txBody>
      </p:sp>
      <p:sp>
        <p:nvSpPr>
          <p:cNvPr id="3" name="2 - Θέση περιεχομένου"/>
          <p:cNvSpPr>
            <a:spLocks noGrp="1"/>
          </p:cNvSpPr>
          <p:nvPr>
            <p:ph type="body" sz="half" idx="2"/>
          </p:nvPr>
        </p:nvSpPr>
        <p:spPr/>
        <p:txBody>
          <a:bodyPr>
            <a:normAutofit/>
          </a:bodyPr>
          <a:lstStyle/>
          <a:p>
            <a:r>
              <a:rPr lang="el-GR" dirty="0" smtClean="0"/>
              <a:t>Χρησιμοποιώντας τα άκρα των δακτύλων, ψηλαφίστε τους μαστούς σας από μέσα προς τα έξω, με κυκλικές κινήσεις και σε περιοχές που να καλύπτει η μια την άλλη.</a:t>
            </a:r>
            <a:endParaRPr lang="el-GR" dirty="0"/>
          </a:p>
        </p:txBody>
      </p:sp>
      <p:pic>
        <p:nvPicPr>
          <p:cNvPr id="4098" name="Picture 2" descr="C:\Documents and Settings\admin\Τα έγγραφά μου\Οι εικόνες μου\Φώτο μαστού 4.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Bhma</a:t>
            </a:r>
            <a:r>
              <a:rPr lang="en-US" dirty="0" smtClean="0"/>
              <a:t>  4</a:t>
            </a:r>
            <a:endParaRPr lang="el-GR" dirty="0"/>
          </a:p>
        </p:txBody>
      </p:sp>
      <p:sp>
        <p:nvSpPr>
          <p:cNvPr id="3" name="2 - Θέση περιεχομένου"/>
          <p:cNvSpPr>
            <a:spLocks noGrp="1"/>
          </p:cNvSpPr>
          <p:nvPr>
            <p:ph type="body" sz="half" idx="2"/>
          </p:nvPr>
        </p:nvSpPr>
        <p:spPr/>
        <p:txBody>
          <a:bodyPr>
            <a:normAutofit/>
          </a:bodyPr>
          <a:lstStyle/>
          <a:p>
            <a:r>
              <a:rPr lang="en-US" dirty="0" smtClean="0"/>
              <a:t>M</a:t>
            </a:r>
            <a:r>
              <a:rPr lang="el-GR" dirty="0" smtClean="0"/>
              <a:t>ε το δεξί σας χέρι χρησιμοποιώντας τα άκρα των δακτύλων ψηλαφίστε τον αριστερό μαστό και με το αριστερό σας χέρι ψηλαφίστε το δεξιό μαστό. Ψηλαφίστε ανά μικρές περιοχές όσο ένα νόμισμα.</a:t>
            </a:r>
            <a:endParaRPr lang="el-GR" dirty="0"/>
          </a:p>
        </p:txBody>
      </p:sp>
      <p:pic>
        <p:nvPicPr>
          <p:cNvPr id="1026" name="Picture 2" descr="C:\Documents and Settings\admin\Τα έγγραφά μου\Οι εικόνες μου\Φώτο μαστού 5.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5  </a:t>
            </a:r>
            <a:endParaRPr lang="el-GR" dirty="0"/>
          </a:p>
        </p:txBody>
      </p:sp>
      <p:sp>
        <p:nvSpPr>
          <p:cNvPr id="3" name="2 - Θέση περιεχομένου"/>
          <p:cNvSpPr>
            <a:spLocks noGrp="1"/>
          </p:cNvSpPr>
          <p:nvPr>
            <p:ph type="body" sz="half" idx="2"/>
          </p:nvPr>
        </p:nvSpPr>
        <p:spPr/>
        <p:txBody>
          <a:bodyPr/>
          <a:lstStyle/>
          <a:p>
            <a:r>
              <a:rPr lang="el-GR" dirty="0" smtClean="0"/>
              <a:t>Χρησιμοποιώντας  δύο δάκτυλα, τον δείκτη και τον μέσο, επαναλάβετε </a:t>
            </a:r>
            <a:r>
              <a:rPr lang="el-GR" dirty="0" err="1" smtClean="0"/>
              <a:t>ό,τι</a:t>
            </a:r>
            <a:r>
              <a:rPr lang="el-GR" dirty="0" smtClean="0"/>
              <a:t> και στην εικόνα 4 για κάθε μαστό.</a:t>
            </a:r>
            <a:endParaRPr lang="el-GR" dirty="0"/>
          </a:p>
        </p:txBody>
      </p:sp>
      <p:pic>
        <p:nvPicPr>
          <p:cNvPr id="2050" name="Picture 2" descr="C:\Documents and Settings\admin\Τα έγγραφά μου\Οι εικόνες μου\Φώτο μαστού 6.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6</a:t>
            </a:r>
            <a:endParaRPr lang="el-GR" dirty="0"/>
          </a:p>
        </p:txBody>
      </p:sp>
      <p:sp>
        <p:nvSpPr>
          <p:cNvPr id="3" name="2 - Θέση περιεχομένου"/>
          <p:cNvSpPr>
            <a:spLocks noGrp="1"/>
          </p:cNvSpPr>
          <p:nvPr>
            <p:ph type="body" sz="half" idx="2"/>
          </p:nvPr>
        </p:nvSpPr>
        <p:spPr/>
        <p:txBody>
          <a:bodyPr/>
          <a:lstStyle/>
          <a:p>
            <a:r>
              <a:rPr lang="el-GR" dirty="0" smtClean="0"/>
              <a:t>Τοποθετείστε το δείκτη του χεριού σας στη θηλή και πιέστε βαθιά γύρω-γύρω τη θηλή, και μετά πιέζοντας τη θηλαία άλω προς τα πάνω.</a:t>
            </a:r>
            <a:endParaRPr lang="el-GR" dirty="0"/>
          </a:p>
        </p:txBody>
      </p:sp>
      <p:pic>
        <p:nvPicPr>
          <p:cNvPr id="3074" name="Picture 2" descr="C:\Documents and Settings\admin\Τα έγγραφά μου\Οι εικόνες μου\Φώτο μαστού 7.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7</a:t>
            </a:r>
            <a:endParaRPr lang="el-GR" dirty="0"/>
          </a:p>
        </p:txBody>
      </p:sp>
      <p:sp>
        <p:nvSpPr>
          <p:cNvPr id="3" name="2 - Θέση περιεχομένου"/>
          <p:cNvSpPr>
            <a:spLocks noGrp="1"/>
          </p:cNvSpPr>
          <p:nvPr>
            <p:ph type="body" sz="half" idx="2"/>
          </p:nvPr>
        </p:nvSpPr>
        <p:spPr/>
        <p:txBody>
          <a:bodyPr/>
          <a:lstStyle/>
          <a:p>
            <a:r>
              <a:rPr lang="el-GR" dirty="0" smtClean="0"/>
              <a:t>Πιάστε και πιέστε προσεκτικά απαλά αλλά σταθερά κάθε θηλή. Χρησιμοποιήστε τον αντίχειρα και τον δείκτη.</a:t>
            </a:r>
            <a:endParaRPr lang="el-GR" dirty="0"/>
          </a:p>
        </p:txBody>
      </p:sp>
      <p:pic>
        <p:nvPicPr>
          <p:cNvPr id="4098" name="Picture 2" descr="C:\Documents and Settings\admin\Τα έγγραφά μου\Οι εικόνες μου\Φώτο μαστού 8.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Βημα</a:t>
            </a:r>
            <a:r>
              <a:rPr lang="el-GR" dirty="0" smtClean="0"/>
              <a:t>  8</a:t>
            </a:r>
            <a:endParaRPr lang="el-GR" dirty="0"/>
          </a:p>
        </p:txBody>
      </p:sp>
      <p:sp>
        <p:nvSpPr>
          <p:cNvPr id="3" name="2 - Θέση περιεχομένου"/>
          <p:cNvSpPr>
            <a:spLocks noGrp="1"/>
          </p:cNvSpPr>
          <p:nvPr>
            <p:ph type="body" sz="half" idx="2"/>
          </p:nvPr>
        </p:nvSpPr>
        <p:spPr/>
        <p:txBody>
          <a:bodyPr>
            <a:normAutofit/>
          </a:bodyPr>
          <a:lstStyle/>
          <a:p>
            <a:r>
              <a:rPr lang="el-GR" dirty="0" smtClean="0"/>
              <a:t>Ξαπλώστε ανάσκελα σε ένα ίσιο κρεβάτι. Βάλτε ένα μικρό μαξιλάρι πίσω από την πλάτη και ψηλά μέχρι τους ώμους. Βάλτε το αριστερό σας χέρι πίσω από το κεφάλι και με το δεξί σας χέρι ψηλαφίστε τον αριστερό μαστό σας.</a:t>
            </a:r>
            <a:endParaRPr lang="el-GR" dirty="0"/>
          </a:p>
        </p:txBody>
      </p:sp>
      <p:pic>
        <p:nvPicPr>
          <p:cNvPr id="5122" name="Picture 2" descr="C:\Documents and Settings\admin\Τα έγγραφά μου\Οι εικόνες μου\Φώτο μαστού 9.jpg"/>
          <p:cNvPicPr>
            <a:picLocks noGrp="1" noChangeAspect="1" noChangeArrowheads="1"/>
          </p:cNvPicPr>
          <p:nvPr>
            <p:ph type="pic" idx="1"/>
          </p:nvPr>
        </p:nvPicPr>
        <p:blipFill>
          <a:blip r:embed="rId2" cstate="print"/>
          <a:srcRect l="16889" r="16889"/>
          <a:stretch>
            <a:fillRect/>
          </a:stretch>
        </p:blipFill>
        <p:spPr bwMode="auto">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133</TotalTime>
  <Words>230</Words>
  <Application>Microsoft Office PowerPoint</Application>
  <PresentationFormat>Προβολή στην οθόνη (4:3)</PresentationFormat>
  <Paragraphs>17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Αφθονία</vt:lpstr>
      <vt:lpstr>Bhmata   Aυτοεξέτασησ μαστού  ΜΑΓΙΟΓΛΟΥ  ΠΑΝΑΓΙΩΤΑ                                                       </vt:lpstr>
      <vt:lpstr>Βημα  1</vt:lpstr>
      <vt:lpstr>Βημα  2</vt:lpstr>
      <vt:lpstr>Βημα  3</vt:lpstr>
      <vt:lpstr>Bhma  4</vt:lpstr>
      <vt:lpstr>Βημα  5  </vt:lpstr>
      <vt:lpstr>Βημα  6</vt:lpstr>
      <vt:lpstr>Βημα  7</vt:lpstr>
      <vt:lpstr>Βημα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 user</dc:creator>
  <cp:lastModifiedBy>pc user</cp:lastModifiedBy>
  <cp:revision>32</cp:revision>
  <dcterms:created xsi:type="dcterms:W3CDTF">2011-01-27T09:12:40Z</dcterms:created>
  <dcterms:modified xsi:type="dcterms:W3CDTF">2011-01-27T22:29:40Z</dcterms:modified>
</cp:coreProperties>
</file>