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6FC08-D8ED-4EC9-8B38-C60038BEB278}" type="datetimeFigureOut">
              <a:rPr lang="el-GR" smtClean="0"/>
              <a:t>11/2/2011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FFDF-91E2-4820-8CC9-500713C698B8}" type="slidenum">
              <a:rPr lang="el-GR" smtClean="0"/>
              <a:t>‹#›</a:t>
            </a:fld>
            <a:endParaRPr lang="el-GR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6FC08-D8ED-4EC9-8B38-C60038BEB278}" type="datetimeFigureOut">
              <a:rPr lang="el-GR" smtClean="0"/>
              <a:t>11/2/2011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FFDF-91E2-4820-8CC9-500713C698B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6FC08-D8ED-4EC9-8B38-C60038BEB278}" type="datetimeFigureOut">
              <a:rPr lang="el-GR" smtClean="0"/>
              <a:t>11/2/2011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FFDF-91E2-4820-8CC9-500713C698B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6FC08-D8ED-4EC9-8B38-C60038BEB278}" type="datetimeFigureOut">
              <a:rPr lang="el-GR" smtClean="0"/>
              <a:t>11/2/2011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FFDF-91E2-4820-8CC9-500713C698B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6FC08-D8ED-4EC9-8B38-C60038BEB278}" type="datetimeFigureOut">
              <a:rPr lang="el-GR" smtClean="0"/>
              <a:t>11/2/2011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995FFDF-91E2-4820-8CC9-500713C698B8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6FC08-D8ED-4EC9-8B38-C60038BEB278}" type="datetimeFigureOut">
              <a:rPr lang="el-GR" smtClean="0"/>
              <a:t>11/2/2011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FFDF-91E2-4820-8CC9-500713C698B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6FC08-D8ED-4EC9-8B38-C60038BEB278}" type="datetimeFigureOut">
              <a:rPr lang="el-GR" smtClean="0"/>
              <a:t>11/2/2011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FFDF-91E2-4820-8CC9-500713C698B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6FC08-D8ED-4EC9-8B38-C60038BEB278}" type="datetimeFigureOut">
              <a:rPr lang="el-GR" smtClean="0"/>
              <a:t>11/2/2011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FFDF-91E2-4820-8CC9-500713C698B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6FC08-D8ED-4EC9-8B38-C60038BEB278}" type="datetimeFigureOut">
              <a:rPr lang="el-GR" smtClean="0"/>
              <a:t>11/2/2011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FFDF-91E2-4820-8CC9-500713C698B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6FC08-D8ED-4EC9-8B38-C60038BEB278}" type="datetimeFigureOut">
              <a:rPr lang="el-GR" smtClean="0"/>
              <a:t>11/2/2011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FFDF-91E2-4820-8CC9-500713C698B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6FC08-D8ED-4EC9-8B38-C60038BEB278}" type="datetimeFigureOut">
              <a:rPr lang="el-GR" smtClean="0"/>
              <a:t>11/2/2011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FFDF-91E2-4820-8CC9-500713C698B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BA6FC08-D8ED-4EC9-8B38-C60038BEB278}" type="datetimeFigureOut">
              <a:rPr lang="el-GR" smtClean="0"/>
              <a:t>11/2/2011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995FFDF-91E2-4820-8CC9-500713C698B8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56895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352928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42493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208912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08912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οκορύφωμα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</TotalTime>
  <Words>0</Words>
  <Application>Microsoft Office PowerPoint</Application>
  <PresentationFormat>Προβολή στην οθόνη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6" baseType="lpstr">
      <vt:lpstr>Αποκορύφωμα</vt:lpstr>
      <vt:lpstr>Διαφάνεια 1</vt:lpstr>
      <vt:lpstr>Διαφάνεια 2</vt:lpstr>
      <vt:lpstr>Διαφάνεια 3</vt:lpstr>
      <vt:lpstr>Διαφάνεια 4</vt:lpstr>
      <vt:lpstr>Διαφάνεια 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ΑΕΚ-21-</dc:creator>
  <cp:lastModifiedBy>ΑΕΚ-21-</cp:lastModifiedBy>
  <cp:revision>2</cp:revision>
  <dcterms:created xsi:type="dcterms:W3CDTF">2011-02-11T09:09:18Z</dcterms:created>
  <dcterms:modified xsi:type="dcterms:W3CDTF">2011-02-11T09:27:23Z</dcterms:modified>
</cp:coreProperties>
</file>