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sldIdLst>
    <p:sldId id="259" r:id="rId2"/>
    <p:sldId id="258" r:id="rId3"/>
    <p:sldId id="267" r:id="rId4"/>
    <p:sldId id="260" r:id="rId5"/>
    <p:sldId id="261" r:id="rId6"/>
    <p:sldId id="271" r:id="rId7"/>
    <p:sldId id="264" r:id="rId8"/>
    <p:sldId id="263" r:id="rId9"/>
    <p:sldId id="272" r:id="rId10"/>
    <p:sldId id="268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ελενη καρα" initials="εκ" lastIdx="1" clrIdx="0">
    <p:extLst>
      <p:ext uri="{19B8F6BF-5375-455C-9EA6-DF929625EA0E}">
        <p15:presenceInfo xmlns:p15="http://schemas.microsoft.com/office/powerpoint/2012/main" userId="b55694b2962776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67A80-3805-4C00-BE45-81AB451D43A3}" type="doc">
      <dgm:prSet loTypeId="urn:microsoft.com/office/officeart/2005/8/layout/hierarchy6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A3999BC-D8D0-4337-9748-313A099BDB09}">
      <dgm:prSet phldrT="[Κείμενο]"/>
      <dgm:spPr/>
      <dgm:t>
        <a:bodyPr/>
        <a:lstStyle/>
        <a:p>
          <a:r>
            <a:rPr lang="el-GR"/>
            <a:t>………</a:t>
          </a:r>
          <a:endParaRPr lang="el-GR" dirty="0"/>
        </a:p>
      </dgm:t>
    </dgm:pt>
    <dgm:pt modelId="{9846F1A1-41E0-41D5-9843-2060F0A39908}" type="parTrans" cxnId="{6E520777-4451-417E-9E37-5A03D0B36FD2}">
      <dgm:prSet/>
      <dgm:spPr/>
      <dgm:t>
        <a:bodyPr/>
        <a:lstStyle/>
        <a:p>
          <a:endParaRPr lang="el-GR"/>
        </a:p>
      </dgm:t>
    </dgm:pt>
    <dgm:pt modelId="{41B668FF-B918-4513-A8D6-D77503C33142}" type="sibTrans" cxnId="{6E520777-4451-417E-9E37-5A03D0B36FD2}">
      <dgm:prSet/>
      <dgm:spPr/>
      <dgm:t>
        <a:bodyPr/>
        <a:lstStyle/>
        <a:p>
          <a:endParaRPr lang="el-GR"/>
        </a:p>
      </dgm:t>
    </dgm:pt>
    <dgm:pt modelId="{7AA3C974-7B31-4267-A6AB-B22373ECA3E0}" type="asst">
      <dgm:prSet phldrT="[Κείμενο]"/>
      <dgm:spPr/>
      <dgm:t>
        <a:bodyPr/>
        <a:lstStyle/>
        <a:p>
          <a:r>
            <a:rPr lang="el-GR" dirty="0"/>
            <a:t>…..</a:t>
          </a:r>
        </a:p>
      </dgm:t>
    </dgm:pt>
    <dgm:pt modelId="{605678B0-1A78-4160-BF4D-1E27BC1BB9FD}" type="parTrans" cxnId="{89CE8366-D220-4596-B4FA-1E36183C7414}">
      <dgm:prSet/>
      <dgm:spPr/>
      <dgm:t>
        <a:bodyPr/>
        <a:lstStyle/>
        <a:p>
          <a:endParaRPr lang="el-GR"/>
        </a:p>
      </dgm:t>
    </dgm:pt>
    <dgm:pt modelId="{A1BE4635-55D1-4FA4-925E-A381385A82F2}" type="sibTrans" cxnId="{89CE8366-D220-4596-B4FA-1E36183C7414}">
      <dgm:prSet/>
      <dgm:spPr/>
      <dgm:t>
        <a:bodyPr/>
        <a:lstStyle/>
        <a:p>
          <a:endParaRPr lang="el-GR"/>
        </a:p>
      </dgm:t>
    </dgm:pt>
    <dgm:pt modelId="{4439E9FD-2D6E-490E-9597-F41BC25B71E6}">
      <dgm:prSet phldrT="[Κείμενο]"/>
      <dgm:spPr/>
      <dgm:t>
        <a:bodyPr/>
        <a:lstStyle/>
        <a:p>
          <a:r>
            <a:rPr lang="el-GR" dirty="0"/>
            <a:t>…..</a:t>
          </a:r>
        </a:p>
      </dgm:t>
    </dgm:pt>
    <dgm:pt modelId="{481FB838-0805-4AA8-BE74-4A8665561581}" type="parTrans" cxnId="{1AB6F864-4852-4AE4-9A77-9E19C8DCA99A}">
      <dgm:prSet/>
      <dgm:spPr/>
      <dgm:t>
        <a:bodyPr/>
        <a:lstStyle/>
        <a:p>
          <a:endParaRPr lang="el-GR"/>
        </a:p>
      </dgm:t>
    </dgm:pt>
    <dgm:pt modelId="{7AC9F197-0DBA-4AB8-A308-C1FC3843C96C}" type="sibTrans" cxnId="{1AB6F864-4852-4AE4-9A77-9E19C8DCA99A}">
      <dgm:prSet/>
      <dgm:spPr/>
      <dgm:t>
        <a:bodyPr/>
        <a:lstStyle/>
        <a:p>
          <a:endParaRPr lang="el-GR"/>
        </a:p>
      </dgm:t>
    </dgm:pt>
    <dgm:pt modelId="{7F92F8DD-9915-4FDD-9D0F-3691F69AD3CE}">
      <dgm:prSet phldrT="[Κείμενο]"/>
      <dgm:spPr/>
      <dgm:t>
        <a:bodyPr/>
        <a:lstStyle/>
        <a:p>
          <a:r>
            <a:rPr lang="el-GR" dirty="0"/>
            <a:t>…….</a:t>
          </a:r>
        </a:p>
      </dgm:t>
    </dgm:pt>
    <dgm:pt modelId="{C252BEBF-A4E8-4E7A-908B-4E07EB46EC7F}" type="parTrans" cxnId="{C2A6F66D-6BBF-4BDC-AF98-75BD2299AFE6}">
      <dgm:prSet/>
      <dgm:spPr/>
      <dgm:t>
        <a:bodyPr/>
        <a:lstStyle/>
        <a:p>
          <a:endParaRPr lang="el-GR"/>
        </a:p>
      </dgm:t>
    </dgm:pt>
    <dgm:pt modelId="{F9A24383-E148-4D9D-AE8A-AFA0635AC871}" type="sibTrans" cxnId="{C2A6F66D-6BBF-4BDC-AF98-75BD2299AFE6}">
      <dgm:prSet/>
      <dgm:spPr/>
      <dgm:t>
        <a:bodyPr/>
        <a:lstStyle/>
        <a:p>
          <a:endParaRPr lang="el-GR"/>
        </a:p>
      </dgm:t>
    </dgm:pt>
    <dgm:pt modelId="{C743B884-0FBE-419C-BC50-1E4210A60E1F}">
      <dgm:prSet phldrT="[Κείμενο]"/>
      <dgm:spPr/>
      <dgm:t>
        <a:bodyPr/>
        <a:lstStyle/>
        <a:p>
          <a:r>
            <a:rPr lang="el-GR" dirty="0"/>
            <a:t>…….</a:t>
          </a:r>
        </a:p>
      </dgm:t>
    </dgm:pt>
    <dgm:pt modelId="{CBE87C56-F261-4B5E-842B-32F8F6FE27AD}" type="parTrans" cxnId="{BBA64D81-A503-4B31-AE14-E183DDD10CF3}">
      <dgm:prSet/>
      <dgm:spPr/>
      <dgm:t>
        <a:bodyPr/>
        <a:lstStyle/>
        <a:p>
          <a:endParaRPr lang="el-GR"/>
        </a:p>
      </dgm:t>
    </dgm:pt>
    <dgm:pt modelId="{3CC96B28-121A-4B36-AE9B-E712E494C22E}" type="sibTrans" cxnId="{BBA64D81-A503-4B31-AE14-E183DDD10CF3}">
      <dgm:prSet/>
      <dgm:spPr/>
      <dgm:t>
        <a:bodyPr/>
        <a:lstStyle/>
        <a:p>
          <a:endParaRPr lang="el-GR"/>
        </a:p>
      </dgm:t>
    </dgm:pt>
    <dgm:pt modelId="{D8D2F850-0F6D-4018-B7B6-26C169E336B9}" type="pres">
      <dgm:prSet presAssocID="{27C67A80-3805-4C00-BE45-81AB451D43A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CF23E9-A825-451B-86B8-FFFC441A923D}" type="pres">
      <dgm:prSet presAssocID="{27C67A80-3805-4C00-BE45-81AB451D43A3}" presName="hierFlow" presStyleCnt="0"/>
      <dgm:spPr/>
    </dgm:pt>
    <dgm:pt modelId="{1C301D73-6408-40AC-A725-CF2DBCC5AC8F}" type="pres">
      <dgm:prSet presAssocID="{27C67A80-3805-4C00-BE45-81AB451D43A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9025A36-359F-4A69-AAC1-1B93D74BB88B}" type="pres">
      <dgm:prSet presAssocID="{4A3999BC-D8D0-4337-9748-313A099BDB09}" presName="Name14" presStyleCnt="0"/>
      <dgm:spPr/>
    </dgm:pt>
    <dgm:pt modelId="{18100993-A314-4D73-B455-8F07D5B98DB0}" type="pres">
      <dgm:prSet presAssocID="{4A3999BC-D8D0-4337-9748-313A099BDB09}" presName="level1Shape" presStyleLbl="node0" presStyleIdx="0" presStyleCnt="1">
        <dgm:presLayoutVars>
          <dgm:chPref val="3"/>
        </dgm:presLayoutVars>
      </dgm:prSet>
      <dgm:spPr/>
    </dgm:pt>
    <dgm:pt modelId="{7E5D3F8D-8CC8-4024-8C2A-DAE6BACAA580}" type="pres">
      <dgm:prSet presAssocID="{4A3999BC-D8D0-4337-9748-313A099BDB09}" presName="hierChild2" presStyleCnt="0"/>
      <dgm:spPr/>
    </dgm:pt>
    <dgm:pt modelId="{BC84938E-6ABB-4BB1-8B58-B0E71B8AB4E2}" type="pres">
      <dgm:prSet presAssocID="{605678B0-1A78-4160-BF4D-1E27BC1BB9FD}" presName="Name19" presStyleLbl="parChTrans1D2" presStyleIdx="0" presStyleCnt="4"/>
      <dgm:spPr/>
    </dgm:pt>
    <dgm:pt modelId="{FA8CA6E2-4A90-4B49-9058-31AE194A67FE}" type="pres">
      <dgm:prSet presAssocID="{7AA3C974-7B31-4267-A6AB-B22373ECA3E0}" presName="Name21" presStyleCnt="0"/>
      <dgm:spPr/>
    </dgm:pt>
    <dgm:pt modelId="{10CEE2F5-9198-4436-A74E-ED519B9D7030}" type="pres">
      <dgm:prSet presAssocID="{7AA3C974-7B31-4267-A6AB-B22373ECA3E0}" presName="level2Shape" presStyleLbl="asst1" presStyleIdx="0" presStyleCnt="1"/>
      <dgm:spPr/>
    </dgm:pt>
    <dgm:pt modelId="{AE978BC6-5805-47EC-A588-FBC6723DDB7D}" type="pres">
      <dgm:prSet presAssocID="{7AA3C974-7B31-4267-A6AB-B22373ECA3E0}" presName="hierChild3" presStyleCnt="0"/>
      <dgm:spPr/>
    </dgm:pt>
    <dgm:pt modelId="{11F9209C-A5BA-484A-8AC8-B47EFDE3BED0}" type="pres">
      <dgm:prSet presAssocID="{481FB838-0805-4AA8-BE74-4A8665561581}" presName="Name19" presStyleLbl="parChTrans1D2" presStyleIdx="1" presStyleCnt="4"/>
      <dgm:spPr/>
    </dgm:pt>
    <dgm:pt modelId="{83F9E02A-7E15-47E7-8393-9B8B9D593096}" type="pres">
      <dgm:prSet presAssocID="{4439E9FD-2D6E-490E-9597-F41BC25B71E6}" presName="Name21" presStyleCnt="0"/>
      <dgm:spPr/>
    </dgm:pt>
    <dgm:pt modelId="{3220195A-8645-4DB0-B7D3-635A631C3DFB}" type="pres">
      <dgm:prSet presAssocID="{4439E9FD-2D6E-490E-9597-F41BC25B71E6}" presName="level2Shape" presStyleLbl="node2" presStyleIdx="0" presStyleCnt="3"/>
      <dgm:spPr/>
    </dgm:pt>
    <dgm:pt modelId="{CFD94406-04F3-4537-A176-2E3B446F59B7}" type="pres">
      <dgm:prSet presAssocID="{4439E9FD-2D6E-490E-9597-F41BC25B71E6}" presName="hierChild3" presStyleCnt="0"/>
      <dgm:spPr/>
    </dgm:pt>
    <dgm:pt modelId="{F961DB4A-7A9F-4D00-B59B-8805DB323484}" type="pres">
      <dgm:prSet presAssocID="{C252BEBF-A4E8-4E7A-908B-4E07EB46EC7F}" presName="Name19" presStyleLbl="parChTrans1D2" presStyleIdx="2" presStyleCnt="4"/>
      <dgm:spPr/>
    </dgm:pt>
    <dgm:pt modelId="{A541B691-ED42-4E16-92F3-BA6BE6E144E4}" type="pres">
      <dgm:prSet presAssocID="{7F92F8DD-9915-4FDD-9D0F-3691F69AD3CE}" presName="Name21" presStyleCnt="0"/>
      <dgm:spPr/>
    </dgm:pt>
    <dgm:pt modelId="{DA2DB452-28BA-42CA-BC77-D84B86703833}" type="pres">
      <dgm:prSet presAssocID="{7F92F8DD-9915-4FDD-9D0F-3691F69AD3CE}" presName="level2Shape" presStyleLbl="node2" presStyleIdx="1" presStyleCnt="3"/>
      <dgm:spPr/>
    </dgm:pt>
    <dgm:pt modelId="{B193ADEC-49C3-48AA-A101-AFB391CC3C53}" type="pres">
      <dgm:prSet presAssocID="{7F92F8DD-9915-4FDD-9D0F-3691F69AD3CE}" presName="hierChild3" presStyleCnt="0"/>
      <dgm:spPr/>
    </dgm:pt>
    <dgm:pt modelId="{71ECE0A8-DFA3-4367-8138-611084E60E77}" type="pres">
      <dgm:prSet presAssocID="{CBE87C56-F261-4B5E-842B-32F8F6FE27AD}" presName="Name19" presStyleLbl="parChTrans1D2" presStyleIdx="3" presStyleCnt="4"/>
      <dgm:spPr/>
    </dgm:pt>
    <dgm:pt modelId="{4AC7B76E-8FA3-42F3-AA00-B9DDA4E0F7D5}" type="pres">
      <dgm:prSet presAssocID="{C743B884-0FBE-419C-BC50-1E4210A60E1F}" presName="Name21" presStyleCnt="0"/>
      <dgm:spPr/>
    </dgm:pt>
    <dgm:pt modelId="{E470DEBB-C7D5-4ADA-BDCA-488B70F9CAD8}" type="pres">
      <dgm:prSet presAssocID="{C743B884-0FBE-419C-BC50-1E4210A60E1F}" presName="level2Shape" presStyleLbl="node2" presStyleIdx="2" presStyleCnt="3"/>
      <dgm:spPr/>
    </dgm:pt>
    <dgm:pt modelId="{835278F9-13F3-4063-9B60-36754A76C635}" type="pres">
      <dgm:prSet presAssocID="{C743B884-0FBE-419C-BC50-1E4210A60E1F}" presName="hierChild3" presStyleCnt="0"/>
      <dgm:spPr/>
    </dgm:pt>
    <dgm:pt modelId="{1A7A115B-4456-4991-B013-D7661563D6A7}" type="pres">
      <dgm:prSet presAssocID="{27C67A80-3805-4C00-BE45-81AB451D43A3}" presName="bgShapesFlow" presStyleCnt="0"/>
      <dgm:spPr/>
    </dgm:pt>
  </dgm:ptLst>
  <dgm:cxnLst>
    <dgm:cxn modelId="{68759929-A0B2-4EBE-8047-304A4F3E178C}" type="presOf" srcId="{4439E9FD-2D6E-490E-9597-F41BC25B71E6}" destId="{3220195A-8645-4DB0-B7D3-635A631C3DFB}" srcOrd="0" destOrd="0" presId="urn:microsoft.com/office/officeart/2005/8/layout/hierarchy6"/>
    <dgm:cxn modelId="{A9703933-3358-4FE7-9CEF-EC5053DBCCD0}" type="presOf" srcId="{7AA3C974-7B31-4267-A6AB-B22373ECA3E0}" destId="{10CEE2F5-9198-4436-A74E-ED519B9D7030}" srcOrd="0" destOrd="0" presId="urn:microsoft.com/office/officeart/2005/8/layout/hierarchy6"/>
    <dgm:cxn modelId="{1AB6F864-4852-4AE4-9A77-9E19C8DCA99A}" srcId="{4A3999BC-D8D0-4337-9748-313A099BDB09}" destId="{4439E9FD-2D6E-490E-9597-F41BC25B71E6}" srcOrd="1" destOrd="0" parTransId="{481FB838-0805-4AA8-BE74-4A8665561581}" sibTransId="{7AC9F197-0DBA-4AB8-A308-C1FC3843C96C}"/>
    <dgm:cxn modelId="{0C99AA65-477B-4CD8-A9AF-1D92996C8212}" type="presOf" srcId="{C252BEBF-A4E8-4E7A-908B-4E07EB46EC7F}" destId="{F961DB4A-7A9F-4D00-B59B-8805DB323484}" srcOrd="0" destOrd="0" presId="urn:microsoft.com/office/officeart/2005/8/layout/hierarchy6"/>
    <dgm:cxn modelId="{89CE8366-D220-4596-B4FA-1E36183C7414}" srcId="{4A3999BC-D8D0-4337-9748-313A099BDB09}" destId="{7AA3C974-7B31-4267-A6AB-B22373ECA3E0}" srcOrd="0" destOrd="0" parTransId="{605678B0-1A78-4160-BF4D-1E27BC1BB9FD}" sibTransId="{A1BE4635-55D1-4FA4-925E-A381385A82F2}"/>
    <dgm:cxn modelId="{C2A6F66D-6BBF-4BDC-AF98-75BD2299AFE6}" srcId="{4A3999BC-D8D0-4337-9748-313A099BDB09}" destId="{7F92F8DD-9915-4FDD-9D0F-3691F69AD3CE}" srcOrd="2" destOrd="0" parTransId="{C252BEBF-A4E8-4E7A-908B-4E07EB46EC7F}" sibTransId="{F9A24383-E148-4D9D-AE8A-AFA0635AC871}"/>
    <dgm:cxn modelId="{6E520777-4451-417E-9E37-5A03D0B36FD2}" srcId="{27C67A80-3805-4C00-BE45-81AB451D43A3}" destId="{4A3999BC-D8D0-4337-9748-313A099BDB09}" srcOrd="0" destOrd="0" parTransId="{9846F1A1-41E0-41D5-9843-2060F0A39908}" sibTransId="{41B668FF-B918-4513-A8D6-D77503C33142}"/>
    <dgm:cxn modelId="{5B9F6557-B1BA-477D-AE03-D43D2B1AC99D}" type="presOf" srcId="{C743B884-0FBE-419C-BC50-1E4210A60E1F}" destId="{E470DEBB-C7D5-4ADA-BDCA-488B70F9CAD8}" srcOrd="0" destOrd="0" presId="urn:microsoft.com/office/officeart/2005/8/layout/hierarchy6"/>
    <dgm:cxn modelId="{BBA64D81-A503-4B31-AE14-E183DDD10CF3}" srcId="{4A3999BC-D8D0-4337-9748-313A099BDB09}" destId="{C743B884-0FBE-419C-BC50-1E4210A60E1F}" srcOrd="3" destOrd="0" parTransId="{CBE87C56-F261-4B5E-842B-32F8F6FE27AD}" sibTransId="{3CC96B28-121A-4B36-AE9B-E712E494C22E}"/>
    <dgm:cxn modelId="{A69FE4C6-3448-4178-A41D-2948996945EF}" type="presOf" srcId="{7F92F8DD-9915-4FDD-9D0F-3691F69AD3CE}" destId="{DA2DB452-28BA-42CA-BC77-D84B86703833}" srcOrd="0" destOrd="0" presId="urn:microsoft.com/office/officeart/2005/8/layout/hierarchy6"/>
    <dgm:cxn modelId="{64198FC9-5BA3-4384-BD5B-575C6DBFD50E}" type="presOf" srcId="{605678B0-1A78-4160-BF4D-1E27BC1BB9FD}" destId="{BC84938E-6ABB-4BB1-8B58-B0E71B8AB4E2}" srcOrd="0" destOrd="0" presId="urn:microsoft.com/office/officeart/2005/8/layout/hierarchy6"/>
    <dgm:cxn modelId="{A1C052D2-1ACB-4183-AC01-74B146F09F26}" type="presOf" srcId="{4A3999BC-D8D0-4337-9748-313A099BDB09}" destId="{18100993-A314-4D73-B455-8F07D5B98DB0}" srcOrd="0" destOrd="0" presId="urn:microsoft.com/office/officeart/2005/8/layout/hierarchy6"/>
    <dgm:cxn modelId="{444B30D7-9A58-4477-8104-0098ABECA08E}" type="presOf" srcId="{481FB838-0805-4AA8-BE74-4A8665561581}" destId="{11F9209C-A5BA-484A-8AC8-B47EFDE3BED0}" srcOrd="0" destOrd="0" presId="urn:microsoft.com/office/officeart/2005/8/layout/hierarchy6"/>
    <dgm:cxn modelId="{8630F4D9-9631-4630-9C59-F331802959F6}" type="presOf" srcId="{27C67A80-3805-4C00-BE45-81AB451D43A3}" destId="{D8D2F850-0F6D-4018-B7B6-26C169E336B9}" srcOrd="0" destOrd="0" presId="urn:microsoft.com/office/officeart/2005/8/layout/hierarchy6"/>
    <dgm:cxn modelId="{FB4BDDE3-E110-452A-8AF0-531B7D550920}" type="presOf" srcId="{CBE87C56-F261-4B5E-842B-32F8F6FE27AD}" destId="{71ECE0A8-DFA3-4367-8138-611084E60E77}" srcOrd="0" destOrd="0" presId="urn:microsoft.com/office/officeart/2005/8/layout/hierarchy6"/>
    <dgm:cxn modelId="{2F1FA4E1-207D-4661-83CC-252CD48FC0A8}" type="presParOf" srcId="{D8D2F850-0F6D-4018-B7B6-26C169E336B9}" destId="{A6CF23E9-A825-451B-86B8-FFFC441A923D}" srcOrd="0" destOrd="0" presId="urn:microsoft.com/office/officeart/2005/8/layout/hierarchy6"/>
    <dgm:cxn modelId="{5203A9A2-B36C-4630-8D74-228B532952AC}" type="presParOf" srcId="{A6CF23E9-A825-451B-86B8-FFFC441A923D}" destId="{1C301D73-6408-40AC-A725-CF2DBCC5AC8F}" srcOrd="0" destOrd="0" presId="urn:microsoft.com/office/officeart/2005/8/layout/hierarchy6"/>
    <dgm:cxn modelId="{50B30309-2B3F-4500-999A-19D02C53F65E}" type="presParOf" srcId="{1C301D73-6408-40AC-A725-CF2DBCC5AC8F}" destId="{19025A36-359F-4A69-AAC1-1B93D74BB88B}" srcOrd="0" destOrd="0" presId="urn:microsoft.com/office/officeart/2005/8/layout/hierarchy6"/>
    <dgm:cxn modelId="{A1614F7B-5058-4DC5-913B-ABFC3562F3BD}" type="presParOf" srcId="{19025A36-359F-4A69-AAC1-1B93D74BB88B}" destId="{18100993-A314-4D73-B455-8F07D5B98DB0}" srcOrd="0" destOrd="0" presId="urn:microsoft.com/office/officeart/2005/8/layout/hierarchy6"/>
    <dgm:cxn modelId="{D1F50E89-4AF5-46EA-BC0F-179EBEEA5552}" type="presParOf" srcId="{19025A36-359F-4A69-AAC1-1B93D74BB88B}" destId="{7E5D3F8D-8CC8-4024-8C2A-DAE6BACAA580}" srcOrd="1" destOrd="0" presId="urn:microsoft.com/office/officeart/2005/8/layout/hierarchy6"/>
    <dgm:cxn modelId="{CB0EF6A1-A7F0-4A68-A0D6-965B7682AB08}" type="presParOf" srcId="{7E5D3F8D-8CC8-4024-8C2A-DAE6BACAA580}" destId="{BC84938E-6ABB-4BB1-8B58-B0E71B8AB4E2}" srcOrd="0" destOrd="0" presId="urn:microsoft.com/office/officeart/2005/8/layout/hierarchy6"/>
    <dgm:cxn modelId="{3BCD4DB4-6876-43DC-8DA2-0361E2B4D7D8}" type="presParOf" srcId="{7E5D3F8D-8CC8-4024-8C2A-DAE6BACAA580}" destId="{FA8CA6E2-4A90-4B49-9058-31AE194A67FE}" srcOrd="1" destOrd="0" presId="urn:microsoft.com/office/officeart/2005/8/layout/hierarchy6"/>
    <dgm:cxn modelId="{1C426553-2135-4328-9DFC-A1430A085577}" type="presParOf" srcId="{FA8CA6E2-4A90-4B49-9058-31AE194A67FE}" destId="{10CEE2F5-9198-4436-A74E-ED519B9D7030}" srcOrd="0" destOrd="0" presId="urn:microsoft.com/office/officeart/2005/8/layout/hierarchy6"/>
    <dgm:cxn modelId="{71385830-2D31-464B-8FC6-9C2F9876A0F8}" type="presParOf" srcId="{FA8CA6E2-4A90-4B49-9058-31AE194A67FE}" destId="{AE978BC6-5805-47EC-A588-FBC6723DDB7D}" srcOrd="1" destOrd="0" presId="urn:microsoft.com/office/officeart/2005/8/layout/hierarchy6"/>
    <dgm:cxn modelId="{8A66D809-520A-4207-AA7D-C1089A031B76}" type="presParOf" srcId="{7E5D3F8D-8CC8-4024-8C2A-DAE6BACAA580}" destId="{11F9209C-A5BA-484A-8AC8-B47EFDE3BED0}" srcOrd="2" destOrd="0" presId="urn:microsoft.com/office/officeart/2005/8/layout/hierarchy6"/>
    <dgm:cxn modelId="{80916BCE-436C-4842-B8D1-7FC57F6B1C0E}" type="presParOf" srcId="{7E5D3F8D-8CC8-4024-8C2A-DAE6BACAA580}" destId="{83F9E02A-7E15-47E7-8393-9B8B9D593096}" srcOrd="3" destOrd="0" presId="urn:microsoft.com/office/officeart/2005/8/layout/hierarchy6"/>
    <dgm:cxn modelId="{DC34C0C4-5D7A-4838-B0BA-E1BB54264EC6}" type="presParOf" srcId="{83F9E02A-7E15-47E7-8393-9B8B9D593096}" destId="{3220195A-8645-4DB0-B7D3-635A631C3DFB}" srcOrd="0" destOrd="0" presId="urn:microsoft.com/office/officeart/2005/8/layout/hierarchy6"/>
    <dgm:cxn modelId="{1EABDC0A-9D8E-4CBC-B79E-3ED2027CF3A7}" type="presParOf" srcId="{83F9E02A-7E15-47E7-8393-9B8B9D593096}" destId="{CFD94406-04F3-4537-A176-2E3B446F59B7}" srcOrd="1" destOrd="0" presId="urn:microsoft.com/office/officeart/2005/8/layout/hierarchy6"/>
    <dgm:cxn modelId="{4F1B0E41-A6CF-4AE0-9DF7-C802B8812881}" type="presParOf" srcId="{7E5D3F8D-8CC8-4024-8C2A-DAE6BACAA580}" destId="{F961DB4A-7A9F-4D00-B59B-8805DB323484}" srcOrd="4" destOrd="0" presId="urn:microsoft.com/office/officeart/2005/8/layout/hierarchy6"/>
    <dgm:cxn modelId="{C2075386-E9DA-49AF-8C56-1C7B9A244BC2}" type="presParOf" srcId="{7E5D3F8D-8CC8-4024-8C2A-DAE6BACAA580}" destId="{A541B691-ED42-4E16-92F3-BA6BE6E144E4}" srcOrd="5" destOrd="0" presId="urn:microsoft.com/office/officeart/2005/8/layout/hierarchy6"/>
    <dgm:cxn modelId="{B2DA3C55-4A35-4DB6-A212-5F7B7E28421B}" type="presParOf" srcId="{A541B691-ED42-4E16-92F3-BA6BE6E144E4}" destId="{DA2DB452-28BA-42CA-BC77-D84B86703833}" srcOrd="0" destOrd="0" presId="urn:microsoft.com/office/officeart/2005/8/layout/hierarchy6"/>
    <dgm:cxn modelId="{2736D741-A24A-4069-A857-A5EC32C1629D}" type="presParOf" srcId="{A541B691-ED42-4E16-92F3-BA6BE6E144E4}" destId="{B193ADEC-49C3-48AA-A101-AFB391CC3C53}" srcOrd="1" destOrd="0" presId="urn:microsoft.com/office/officeart/2005/8/layout/hierarchy6"/>
    <dgm:cxn modelId="{C512CE6D-5AA4-4DB1-BB6F-ADF693113275}" type="presParOf" srcId="{7E5D3F8D-8CC8-4024-8C2A-DAE6BACAA580}" destId="{71ECE0A8-DFA3-4367-8138-611084E60E77}" srcOrd="6" destOrd="0" presId="urn:microsoft.com/office/officeart/2005/8/layout/hierarchy6"/>
    <dgm:cxn modelId="{CE6BC2A5-C9EB-47A3-9F4A-38FADFCF1568}" type="presParOf" srcId="{7E5D3F8D-8CC8-4024-8C2A-DAE6BACAA580}" destId="{4AC7B76E-8FA3-42F3-AA00-B9DDA4E0F7D5}" srcOrd="7" destOrd="0" presId="urn:microsoft.com/office/officeart/2005/8/layout/hierarchy6"/>
    <dgm:cxn modelId="{4212B75B-6A3E-4BDD-9BC8-DB2BBEB12D2F}" type="presParOf" srcId="{4AC7B76E-8FA3-42F3-AA00-B9DDA4E0F7D5}" destId="{E470DEBB-C7D5-4ADA-BDCA-488B70F9CAD8}" srcOrd="0" destOrd="0" presId="urn:microsoft.com/office/officeart/2005/8/layout/hierarchy6"/>
    <dgm:cxn modelId="{717268D4-CB10-4D42-8705-0EAF294CFDA1}" type="presParOf" srcId="{4AC7B76E-8FA3-42F3-AA00-B9DDA4E0F7D5}" destId="{835278F9-13F3-4063-9B60-36754A76C635}" srcOrd="1" destOrd="0" presId="urn:microsoft.com/office/officeart/2005/8/layout/hierarchy6"/>
    <dgm:cxn modelId="{FB8CED53-FE43-4C27-881C-B133D2BC4D9F}" type="presParOf" srcId="{D8D2F850-0F6D-4018-B7B6-26C169E336B9}" destId="{1A7A115B-4456-4991-B013-D7661563D6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C4495-6245-46BB-8952-6099A81CBC17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3D64D52-1301-4D25-B16B-028C20221AE5}">
      <dgm:prSet phldrT="[Κείμενο]"/>
      <dgm:spPr/>
      <dgm:t>
        <a:bodyPr/>
        <a:lstStyle/>
        <a:p>
          <a:r>
            <a:rPr lang="el-GR" b="1" dirty="0">
              <a:solidFill>
                <a:schemeClr val="bg1"/>
              </a:solidFill>
            </a:rPr>
            <a:t>ΠΡΟΪΟΝ-</a:t>
          </a:r>
          <a:r>
            <a:rPr lang="en-US" b="1" dirty="0">
              <a:solidFill>
                <a:schemeClr val="bg1"/>
              </a:solidFill>
            </a:rPr>
            <a:t>PRODUCT</a:t>
          </a:r>
          <a:endParaRPr lang="el-GR" dirty="0">
            <a:solidFill>
              <a:schemeClr val="bg1"/>
            </a:solidFill>
          </a:endParaRPr>
        </a:p>
      </dgm:t>
    </dgm:pt>
    <dgm:pt modelId="{3922C410-E62C-421A-99D1-8CD072039BAF}" type="parTrans" cxnId="{A46C5D16-AC8A-40B3-8DF4-0CCCAF39B6E8}">
      <dgm:prSet/>
      <dgm:spPr/>
      <dgm:t>
        <a:bodyPr/>
        <a:lstStyle/>
        <a:p>
          <a:endParaRPr lang="el-GR"/>
        </a:p>
      </dgm:t>
    </dgm:pt>
    <dgm:pt modelId="{F4D0E6AC-924A-42F0-A3EE-40C2901B64C3}" type="sibTrans" cxnId="{A46C5D16-AC8A-40B3-8DF4-0CCCAF39B6E8}">
      <dgm:prSet/>
      <dgm:spPr/>
      <dgm:t>
        <a:bodyPr/>
        <a:lstStyle/>
        <a:p>
          <a:endParaRPr lang="el-GR"/>
        </a:p>
      </dgm:t>
    </dgm:pt>
    <dgm:pt modelId="{7D228E17-2C9D-4164-A948-EA1D487155B5}">
      <dgm:prSet phldrT="[Κείμενο]"/>
      <dgm:spPr/>
      <dgm:t>
        <a:bodyPr/>
        <a:lstStyle/>
        <a:p>
          <a:r>
            <a:rPr lang="el-GR" b="0" dirty="0">
              <a:solidFill>
                <a:schemeClr val="tx2"/>
              </a:solidFill>
            </a:rPr>
            <a:t>ΣΧΕΔΙΑΣΗ ΤΟΥ ΠΡΟΪΟΝΤΟΣ Η ΤΩΝ ΥΠΗΡΕΣΙΩΝ</a:t>
          </a:r>
        </a:p>
      </dgm:t>
    </dgm:pt>
    <dgm:pt modelId="{6EEE6D7C-A8B9-4FEE-8A59-29C7A616FDB5}" type="parTrans" cxnId="{BB8FBFBF-062D-4C34-AD33-BB48F994EF6D}">
      <dgm:prSet/>
      <dgm:spPr/>
      <dgm:t>
        <a:bodyPr/>
        <a:lstStyle/>
        <a:p>
          <a:endParaRPr lang="el-GR"/>
        </a:p>
      </dgm:t>
    </dgm:pt>
    <dgm:pt modelId="{E8716B2D-90BF-4E5F-945B-70B26988AB57}" type="sibTrans" cxnId="{BB8FBFBF-062D-4C34-AD33-BB48F994EF6D}">
      <dgm:prSet/>
      <dgm:spPr/>
      <dgm:t>
        <a:bodyPr/>
        <a:lstStyle/>
        <a:p>
          <a:endParaRPr lang="el-GR"/>
        </a:p>
      </dgm:t>
    </dgm:pt>
    <dgm:pt modelId="{3F6657E9-A9F5-449A-9911-48C9C28E6906}">
      <dgm:prSet phldrT="[Κείμενο]"/>
      <dgm:spPr/>
      <dgm:t>
        <a:bodyPr/>
        <a:lstStyle/>
        <a:p>
          <a:r>
            <a:rPr lang="el-GR" b="1" dirty="0"/>
            <a:t>ΤΙΜΟΛΟΓΗΣΗ</a:t>
          </a:r>
          <a:r>
            <a:rPr lang="en-US" b="1" dirty="0"/>
            <a:t>-PRICE</a:t>
          </a:r>
          <a:endParaRPr lang="el-GR" dirty="0"/>
        </a:p>
      </dgm:t>
    </dgm:pt>
    <dgm:pt modelId="{D5D73BED-53F2-4849-A699-32784ED6C530}" type="parTrans" cxnId="{22A1BD52-7088-43B6-877F-EC8D1105F2CD}">
      <dgm:prSet/>
      <dgm:spPr/>
      <dgm:t>
        <a:bodyPr/>
        <a:lstStyle/>
        <a:p>
          <a:endParaRPr lang="el-GR"/>
        </a:p>
      </dgm:t>
    </dgm:pt>
    <dgm:pt modelId="{288C88BB-9FFC-433E-81EA-289E1E6F47EE}" type="sibTrans" cxnId="{22A1BD52-7088-43B6-877F-EC8D1105F2CD}">
      <dgm:prSet/>
      <dgm:spPr/>
      <dgm:t>
        <a:bodyPr/>
        <a:lstStyle/>
        <a:p>
          <a:endParaRPr lang="el-GR"/>
        </a:p>
      </dgm:t>
    </dgm:pt>
    <dgm:pt modelId="{AB9121DB-DF1C-4987-A0AF-F3B487F6C862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ΚΟΣΤΗ ΠΑΡΑΓΩΓΗΣ</a:t>
          </a:r>
        </a:p>
      </dgm:t>
    </dgm:pt>
    <dgm:pt modelId="{805C53A4-B9E8-4E26-A6D3-3AE832E3A995}" type="parTrans" cxnId="{B0540176-1D30-4A1E-AA26-F7E79C94A601}">
      <dgm:prSet/>
      <dgm:spPr/>
      <dgm:t>
        <a:bodyPr/>
        <a:lstStyle/>
        <a:p>
          <a:endParaRPr lang="el-GR"/>
        </a:p>
      </dgm:t>
    </dgm:pt>
    <dgm:pt modelId="{BFB0AC6D-4516-4588-AB7E-A554C24400AA}" type="sibTrans" cxnId="{B0540176-1D30-4A1E-AA26-F7E79C94A601}">
      <dgm:prSet/>
      <dgm:spPr/>
      <dgm:t>
        <a:bodyPr/>
        <a:lstStyle/>
        <a:p>
          <a:endParaRPr lang="el-GR"/>
        </a:p>
      </dgm:t>
    </dgm:pt>
    <dgm:pt modelId="{78D884CE-0E05-4569-B7B8-3BDAABF85456}">
      <dgm:prSet phldrT="[Κείμενο]"/>
      <dgm:spPr/>
      <dgm:t>
        <a:bodyPr/>
        <a:lstStyle/>
        <a:p>
          <a:r>
            <a:rPr lang="el-GR" b="1" dirty="0"/>
            <a:t>ΠΡΟΩΘΗΣΗ</a:t>
          </a:r>
          <a:r>
            <a:rPr lang="en-US" b="1" dirty="0"/>
            <a:t>-PROMOTION</a:t>
          </a:r>
          <a:endParaRPr lang="el-GR" dirty="0"/>
        </a:p>
      </dgm:t>
    </dgm:pt>
    <dgm:pt modelId="{413E3C5C-1BAD-4F18-8E48-EAEF4BCE344B}" type="parTrans" cxnId="{A2FBABF2-B5E7-4562-AE57-01713E771C9F}">
      <dgm:prSet/>
      <dgm:spPr/>
      <dgm:t>
        <a:bodyPr/>
        <a:lstStyle/>
        <a:p>
          <a:endParaRPr lang="el-GR"/>
        </a:p>
      </dgm:t>
    </dgm:pt>
    <dgm:pt modelId="{7DE67E1D-667A-45C6-B8D8-51D2B5EF8FFA}" type="sibTrans" cxnId="{A2FBABF2-B5E7-4562-AE57-01713E771C9F}">
      <dgm:prSet/>
      <dgm:spPr/>
      <dgm:t>
        <a:bodyPr/>
        <a:lstStyle/>
        <a:p>
          <a:endParaRPr lang="el-GR"/>
        </a:p>
      </dgm:t>
    </dgm:pt>
    <dgm:pt modelId="{5C64E94F-9F29-47A0-96E1-6F9DE9C3C715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ΔΙΑΦΗΜΙΣΗ</a:t>
          </a:r>
        </a:p>
      </dgm:t>
    </dgm:pt>
    <dgm:pt modelId="{93542600-8C6E-4253-8C82-DA4283DE0169}" type="parTrans" cxnId="{84DA6329-81B0-4CED-8D55-2FDF1EF17BED}">
      <dgm:prSet/>
      <dgm:spPr/>
      <dgm:t>
        <a:bodyPr/>
        <a:lstStyle/>
        <a:p>
          <a:endParaRPr lang="el-GR"/>
        </a:p>
      </dgm:t>
    </dgm:pt>
    <dgm:pt modelId="{DEA6A2F5-FEC9-437C-87FF-208BF6720C92}" type="sibTrans" cxnId="{84DA6329-81B0-4CED-8D55-2FDF1EF17BED}">
      <dgm:prSet/>
      <dgm:spPr/>
      <dgm:t>
        <a:bodyPr/>
        <a:lstStyle/>
        <a:p>
          <a:endParaRPr lang="el-GR"/>
        </a:p>
      </dgm:t>
    </dgm:pt>
    <dgm:pt modelId="{F86906F3-6C9D-4B6D-98C9-640DD3D8A27E}">
      <dgm:prSet phldrT="[Κείμενο]"/>
      <dgm:spPr/>
      <dgm:t>
        <a:bodyPr/>
        <a:lstStyle/>
        <a:p>
          <a:r>
            <a:rPr lang="el-GR" b="1" dirty="0"/>
            <a:t>ΤΟΠΟΘΕΤΗΣΗ</a:t>
          </a:r>
          <a:r>
            <a:rPr lang="en-US" b="1" dirty="0"/>
            <a:t>-PLACE</a:t>
          </a:r>
          <a:endParaRPr lang="el-GR" dirty="0"/>
        </a:p>
      </dgm:t>
    </dgm:pt>
    <dgm:pt modelId="{3E9A524E-6B18-4074-A214-AC31AAB16910}" type="parTrans" cxnId="{AFDE36AB-D6EE-4A8F-AE6C-51B47DB6FD95}">
      <dgm:prSet/>
      <dgm:spPr/>
      <dgm:t>
        <a:bodyPr/>
        <a:lstStyle/>
        <a:p>
          <a:endParaRPr lang="el-GR"/>
        </a:p>
      </dgm:t>
    </dgm:pt>
    <dgm:pt modelId="{1F023F89-BB5C-4ECB-AF6D-0E49F5BE0B6F}" type="sibTrans" cxnId="{AFDE36AB-D6EE-4A8F-AE6C-51B47DB6FD95}">
      <dgm:prSet/>
      <dgm:spPr/>
      <dgm:t>
        <a:bodyPr/>
        <a:lstStyle/>
        <a:p>
          <a:endParaRPr lang="el-GR"/>
        </a:p>
      </dgm:t>
    </dgm:pt>
    <dgm:pt modelId="{84931967-19F2-4811-A4A8-2CBD4FCDC32D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ΚΑΝΑΛΙΑ ΔΙΑΝΟΜΗΣ</a:t>
          </a:r>
        </a:p>
      </dgm:t>
    </dgm:pt>
    <dgm:pt modelId="{9FCE145C-E2C2-4956-85F1-82196000BE29}" type="parTrans" cxnId="{B84A05B6-1912-473B-9C7E-0C86FBC4572C}">
      <dgm:prSet/>
      <dgm:spPr/>
      <dgm:t>
        <a:bodyPr/>
        <a:lstStyle/>
        <a:p>
          <a:endParaRPr lang="el-GR"/>
        </a:p>
      </dgm:t>
    </dgm:pt>
    <dgm:pt modelId="{8871E24F-BA67-4603-BDBD-DC28A6418173}" type="sibTrans" cxnId="{B84A05B6-1912-473B-9C7E-0C86FBC4572C}">
      <dgm:prSet/>
      <dgm:spPr/>
      <dgm:t>
        <a:bodyPr/>
        <a:lstStyle/>
        <a:p>
          <a:endParaRPr lang="el-GR"/>
        </a:p>
      </dgm:t>
    </dgm:pt>
    <dgm:pt modelId="{30164A05-B3EA-401A-BBB9-41B386B96F4E}">
      <dgm:prSet phldrT="[Κείμενο]"/>
      <dgm:spPr/>
      <dgm:t>
        <a:bodyPr/>
        <a:lstStyle/>
        <a:p>
          <a:r>
            <a:rPr lang="el-GR" b="0" dirty="0">
              <a:solidFill>
                <a:schemeClr val="tx2"/>
              </a:solidFill>
            </a:rPr>
            <a:t>ΣΥΣΚΕΥΑΣΙΑΣ</a:t>
          </a:r>
        </a:p>
      </dgm:t>
    </dgm:pt>
    <dgm:pt modelId="{020D4A9D-1959-42AA-8DAF-5882AE07C4D9}" type="parTrans" cxnId="{CD86BE12-8CAD-4DEC-907E-C182E54717AC}">
      <dgm:prSet/>
      <dgm:spPr/>
      <dgm:t>
        <a:bodyPr/>
        <a:lstStyle/>
        <a:p>
          <a:endParaRPr lang="el-GR"/>
        </a:p>
      </dgm:t>
    </dgm:pt>
    <dgm:pt modelId="{B99D0705-508B-46AE-AED2-276F373D533F}" type="sibTrans" cxnId="{CD86BE12-8CAD-4DEC-907E-C182E54717AC}">
      <dgm:prSet/>
      <dgm:spPr/>
      <dgm:t>
        <a:bodyPr/>
        <a:lstStyle/>
        <a:p>
          <a:endParaRPr lang="el-GR"/>
        </a:p>
      </dgm:t>
    </dgm:pt>
    <dgm:pt modelId="{7D1233D4-A076-4F4E-B8A4-BAE9E4439732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ΕΠΩΝΥΜΙΑ </a:t>
          </a:r>
          <a:r>
            <a:rPr lang="el-GR" dirty="0" err="1">
              <a:solidFill>
                <a:schemeClr val="tx2"/>
              </a:solidFill>
            </a:rPr>
            <a:t>κ.λ.π</a:t>
          </a:r>
          <a:r>
            <a:rPr lang="el-GR" dirty="0">
              <a:solidFill>
                <a:schemeClr val="tx2"/>
              </a:solidFill>
            </a:rPr>
            <a:t>.</a:t>
          </a:r>
        </a:p>
      </dgm:t>
    </dgm:pt>
    <dgm:pt modelId="{FB617DEA-6CC3-4DD3-95CA-6A745002E00A}" type="parTrans" cxnId="{7856C587-1475-4BD8-B668-3B9EFDD98162}">
      <dgm:prSet/>
      <dgm:spPr/>
      <dgm:t>
        <a:bodyPr/>
        <a:lstStyle/>
        <a:p>
          <a:endParaRPr lang="el-GR"/>
        </a:p>
      </dgm:t>
    </dgm:pt>
    <dgm:pt modelId="{E6BA6AB4-9A2B-4EAA-8157-36C913E6E148}" type="sibTrans" cxnId="{7856C587-1475-4BD8-B668-3B9EFDD98162}">
      <dgm:prSet/>
      <dgm:spPr/>
      <dgm:t>
        <a:bodyPr/>
        <a:lstStyle/>
        <a:p>
          <a:endParaRPr lang="el-GR"/>
        </a:p>
      </dgm:t>
    </dgm:pt>
    <dgm:pt modelId="{4F1140CA-1450-4E7A-9A48-3E40ACE987B5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ΦΟΡΟΛΟΓΙΑ</a:t>
          </a:r>
        </a:p>
      </dgm:t>
    </dgm:pt>
    <dgm:pt modelId="{A1B3A640-9985-4163-95CF-22B0E91A7D7B}" type="parTrans" cxnId="{A3AB81FF-0CA6-4652-8012-19DA593218A6}">
      <dgm:prSet/>
      <dgm:spPr/>
      <dgm:t>
        <a:bodyPr/>
        <a:lstStyle/>
        <a:p>
          <a:endParaRPr lang="el-GR"/>
        </a:p>
      </dgm:t>
    </dgm:pt>
    <dgm:pt modelId="{ED37781D-A3C7-4261-AA42-875F383E4068}" type="sibTrans" cxnId="{A3AB81FF-0CA6-4652-8012-19DA593218A6}">
      <dgm:prSet/>
      <dgm:spPr/>
      <dgm:t>
        <a:bodyPr/>
        <a:lstStyle/>
        <a:p>
          <a:endParaRPr lang="el-GR"/>
        </a:p>
      </dgm:t>
    </dgm:pt>
    <dgm:pt modelId="{F2A0F25E-F427-4FA1-ACD1-C902281E0936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ΑΝΤΑΓΩΝΙΣΜΟ </a:t>
          </a:r>
          <a:r>
            <a:rPr lang="el-GR" dirty="0" err="1">
              <a:solidFill>
                <a:schemeClr val="tx2"/>
              </a:solidFill>
            </a:rPr>
            <a:t>κ.λ.π</a:t>
          </a:r>
          <a:r>
            <a:rPr lang="el-GR" dirty="0">
              <a:solidFill>
                <a:schemeClr val="tx2"/>
              </a:solidFill>
            </a:rPr>
            <a:t>.</a:t>
          </a:r>
        </a:p>
      </dgm:t>
    </dgm:pt>
    <dgm:pt modelId="{1E4C88DF-091C-4598-AC4D-29B27200CA64}" type="parTrans" cxnId="{D7A7F772-BA82-42E6-9C00-F556CC401F25}">
      <dgm:prSet/>
      <dgm:spPr/>
      <dgm:t>
        <a:bodyPr/>
        <a:lstStyle/>
        <a:p>
          <a:endParaRPr lang="el-GR"/>
        </a:p>
      </dgm:t>
    </dgm:pt>
    <dgm:pt modelId="{791909BF-EFF5-48B7-8145-26312BBF3AF8}" type="sibTrans" cxnId="{D7A7F772-BA82-42E6-9C00-F556CC401F25}">
      <dgm:prSet/>
      <dgm:spPr/>
      <dgm:t>
        <a:bodyPr/>
        <a:lstStyle/>
        <a:p>
          <a:endParaRPr lang="el-GR"/>
        </a:p>
      </dgm:t>
    </dgm:pt>
    <dgm:pt modelId="{24535163-5C1B-4D11-B4F4-143D72813B07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ΔΗΜΟΣΙΕΣ ΣΧΕΣΕΙΣ</a:t>
          </a:r>
        </a:p>
      </dgm:t>
    </dgm:pt>
    <dgm:pt modelId="{89964134-7405-44FC-A50A-758C5343F0BB}" type="parTrans" cxnId="{1E38749A-C49C-40B7-8BC9-4CDAAC86F002}">
      <dgm:prSet/>
      <dgm:spPr/>
      <dgm:t>
        <a:bodyPr/>
        <a:lstStyle/>
        <a:p>
          <a:endParaRPr lang="el-GR"/>
        </a:p>
      </dgm:t>
    </dgm:pt>
    <dgm:pt modelId="{1A654C59-0FD6-465F-B23A-EDF04FFB3E6C}" type="sibTrans" cxnId="{1E38749A-C49C-40B7-8BC9-4CDAAC86F002}">
      <dgm:prSet/>
      <dgm:spPr/>
      <dgm:t>
        <a:bodyPr/>
        <a:lstStyle/>
        <a:p>
          <a:endParaRPr lang="el-GR"/>
        </a:p>
      </dgm:t>
    </dgm:pt>
    <dgm:pt modelId="{12ED616F-8921-4362-A17C-FBE57CA1ADB0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ΠΡΟΣΩΠΙΚΗ ΠΩΛΗΣΗ </a:t>
          </a:r>
          <a:r>
            <a:rPr lang="el-GR" dirty="0" err="1">
              <a:solidFill>
                <a:schemeClr val="tx2"/>
              </a:solidFill>
            </a:rPr>
            <a:t>κ.λ.π</a:t>
          </a:r>
          <a:r>
            <a:rPr lang="el-GR" dirty="0">
              <a:solidFill>
                <a:schemeClr val="tx2"/>
              </a:solidFill>
            </a:rPr>
            <a:t>.</a:t>
          </a:r>
        </a:p>
      </dgm:t>
    </dgm:pt>
    <dgm:pt modelId="{CC97D509-CF53-4064-A6D0-280DDC5C78C5}" type="parTrans" cxnId="{55F99E49-1EE7-47E8-8532-9278C6A1E128}">
      <dgm:prSet/>
      <dgm:spPr/>
      <dgm:t>
        <a:bodyPr/>
        <a:lstStyle/>
        <a:p>
          <a:endParaRPr lang="el-GR"/>
        </a:p>
      </dgm:t>
    </dgm:pt>
    <dgm:pt modelId="{F8E7861A-C596-4B47-9D1D-EC59AAE69802}" type="sibTrans" cxnId="{55F99E49-1EE7-47E8-8532-9278C6A1E128}">
      <dgm:prSet/>
      <dgm:spPr/>
      <dgm:t>
        <a:bodyPr/>
        <a:lstStyle/>
        <a:p>
          <a:endParaRPr lang="el-GR"/>
        </a:p>
      </dgm:t>
    </dgm:pt>
    <dgm:pt modelId="{AB1B1C29-B323-4377-BFC9-67C12E31FBB8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ΑΠΟΘΗΣΗ ΠΡΟΪΟΝΤΩΝ</a:t>
          </a:r>
        </a:p>
      </dgm:t>
    </dgm:pt>
    <dgm:pt modelId="{AC645F96-30A7-4162-A97F-F829F6AC5ED8}" type="parTrans" cxnId="{B2EE66BC-CE09-4CF1-A0A0-A0FB312873FF}">
      <dgm:prSet/>
      <dgm:spPr/>
      <dgm:t>
        <a:bodyPr/>
        <a:lstStyle/>
        <a:p>
          <a:endParaRPr lang="el-GR"/>
        </a:p>
      </dgm:t>
    </dgm:pt>
    <dgm:pt modelId="{FFEEF62D-5886-4658-82E8-6035C25D945D}" type="sibTrans" cxnId="{B2EE66BC-CE09-4CF1-A0A0-A0FB312873FF}">
      <dgm:prSet/>
      <dgm:spPr/>
      <dgm:t>
        <a:bodyPr/>
        <a:lstStyle/>
        <a:p>
          <a:endParaRPr lang="el-GR"/>
        </a:p>
      </dgm:t>
    </dgm:pt>
    <dgm:pt modelId="{B6B8B7B9-FD43-4DC5-AC39-E13120EE4BFA}">
      <dgm:prSet phldrT="[Κείμενο]"/>
      <dgm:spPr/>
      <dgm:t>
        <a:bodyPr/>
        <a:lstStyle/>
        <a:p>
          <a:r>
            <a:rPr lang="el-GR" dirty="0">
              <a:solidFill>
                <a:schemeClr val="tx2"/>
              </a:solidFill>
            </a:rPr>
            <a:t>ΜΕΤΑΦΕΡΑ ΠΡΟΪΟΝΤΩΝ ΣΤΑ ΣΗΜΕΙΑ ΠΩΛΗΣΗΣ </a:t>
          </a:r>
          <a:r>
            <a:rPr lang="el-GR" dirty="0" err="1">
              <a:solidFill>
                <a:schemeClr val="tx2"/>
              </a:solidFill>
            </a:rPr>
            <a:t>κ.λ.π</a:t>
          </a:r>
          <a:r>
            <a:rPr lang="el-GR" dirty="0">
              <a:solidFill>
                <a:schemeClr val="tx2"/>
              </a:solidFill>
            </a:rPr>
            <a:t>.</a:t>
          </a:r>
        </a:p>
      </dgm:t>
    </dgm:pt>
    <dgm:pt modelId="{0E00BF19-C1DB-45D3-B591-B304A542D777}" type="parTrans" cxnId="{26D521FF-BE3C-4DA8-BE12-C46BB6875908}">
      <dgm:prSet/>
      <dgm:spPr/>
      <dgm:t>
        <a:bodyPr/>
        <a:lstStyle/>
        <a:p>
          <a:endParaRPr lang="el-GR"/>
        </a:p>
      </dgm:t>
    </dgm:pt>
    <dgm:pt modelId="{86046F2C-0184-4220-9AE9-F5AEE6848DB5}" type="sibTrans" cxnId="{26D521FF-BE3C-4DA8-BE12-C46BB6875908}">
      <dgm:prSet/>
      <dgm:spPr/>
      <dgm:t>
        <a:bodyPr/>
        <a:lstStyle/>
        <a:p>
          <a:endParaRPr lang="el-GR"/>
        </a:p>
      </dgm:t>
    </dgm:pt>
    <dgm:pt modelId="{B4F026E4-1E82-4A6C-99A5-F70ACC25FD02}">
      <dgm:prSet/>
      <dgm:spPr/>
      <dgm:t>
        <a:bodyPr/>
        <a:lstStyle/>
        <a:p>
          <a:endParaRPr lang="el-GR" dirty="0"/>
        </a:p>
      </dgm:t>
    </dgm:pt>
    <dgm:pt modelId="{EF8D2EA1-DD24-4529-AF15-826E68C62BDD}" type="parTrans" cxnId="{D0010F91-5A59-41E8-862D-AC9B3A712174}">
      <dgm:prSet/>
      <dgm:spPr/>
      <dgm:t>
        <a:bodyPr/>
        <a:lstStyle/>
        <a:p>
          <a:endParaRPr lang="el-GR"/>
        </a:p>
      </dgm:t>
    </dgm:pt>
    <dgm:pt modelId="{AAF761A8-68C5-466F-A1AC-1C5CF1FF9901}" type="sibTrans" cxnId="{D0010F91-5A59-41E8-862D-AC9B3A712174}">
      <dgm:prSet/>
      <dgm:spPr/>
      <dgm:t>
        <a:bodyPr/>
        <a:lstStyle/>
        <a:p>
          <a:endParaRPr lang="el-GR"/>
        </a:p>
      </dgm:t>
    </dgm:pt>
    <dgm:pt modelId="{C5470FF4-2CD1-46F4-BFD5-E712D5EBADF2}" type="pres">
      <dgm:prSet presAssocID="{F96C4495-6245-46BB-8952-6099A81CBC1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C5B8303-A3CE-4375-A668-CEFE5D2563D2}" type="pres">
      <dgm:prSet presAssocID="{F96C4495-6245-46BB-8952-6099A81CBC17}" presName="children" presStyleCnt="0"/>
      <dgm:spPr/>
    </dgm:pt>
    <dgm:pt modelId="{E7310E68-A69E-4845-8BAA-B50CCE688D9E}" type="pres">
      <dgm:prSet presAssocID="{F96C4495-6245-46BB-8952-6099A81CBC17}" presName="child1group" presStyleCnt="0"/>
      <dgm:spPr/>
    </dgm:pt>
    <dgm:pt modelId="{59815C84-29B9-495F-A40E-A8A778DD72E6}" type="pres">
      <dgm:prSet presAssocID="{F96C4495-6245-46BB-8952-6099A81CBC17}" presName="child1" presStyleLbl="bgAcc1" presStyleIdx="0" presStyleCnt="4"/>
      <dgm:spPr/>
    </dgm:pt>
    <dgm:pt modelId="{FEEA6BFB-F806-4565-B5EB-1D4EE4D805E0}" type="pres">
      <dgm:prSet presAssocID="{F96C4495-6245-46BB-8952-6099A81CBC17}" presName="child1Text" presStyleLbl="bgAcc1" presStyleIdx="0" presStyleCnt="4">
        <dgm:presLayoutVars>
          <dgm:bulletEnabled val="1"/>
        </dgm:presLayoutVars>
      </dgm:prSet>
      <dgm:spPr/>
    </dgm:pt>
    <dgm:pt modelId="{D344F088-D6F8-43D7-9C4A-B36F04A5FE2A}" type="pres">
      <dgm:prSet presAssocID="{F96C4495-6245-46BB-8952-6099A81CBC17}" presName="child2group" presStyleCnt="0"/>
      <dgm:spPr/>
    </dgm:pt>
    <dgm:pt modelId="{37E68434-59D9-4B30-A81A-5B71C4F8BE27}" type="pres">
      <dgm:prSet presAssocID="{F96C4495-6245-46BB-8952-6099A81CBC17}" presName="child2" presStyleLbl="bgAcc1" presStyleIdx="1" presStyleCnt="4"/>
      <dgm:spPr/>
    </dgm:pt>
    <dgm:pt modelId="{8AD77BFE-3F43-40D9-A107-6CC236EDF576}" type="pres">
      <dgm:prSet presAssocID="{F96C4495-6245-46BB-8952-6099A81CBC17}" presName="child2Text" presStyleLbl="bgAcc1" presStyleIdx="1" presStyleCnt="4">
        <dgm:presLayoutVars>
          <dgm:bulletEnabled val="1"/>
        </dgm:presLayoutVars>
      </dgm:prSet>
      <dgm:spPr/>
    </dgm:pt>
    <dgm:pt modelId="{03FF091A-70B6-409C-9C85-E85C8B7AC6D2}" type="pres">
      <dgm:prSet presAssocID="{F96C4495-6245-46BB-8952-6099A81CBC17}" presName="child3group" presStyleCnt="0"/>
      <dgm:spPr/>
    </dgm:pt>
    <dgm:pt modelId="{12F9C672-7F44-44DE-83D8-4AE2CFD576D2}" type="pres">
      <dgm:prSet presAssocID="{F96C4495-6245-46BB-8952-6099A81CBC17}" presName="child3" presStyleLbl="bgAcc1" presStyleIdx="2" presStyleCnt="4"/>
      <dgm:spPr/>
    </dgm:pt>
    <dgm:pt modelId="{4AB3D959-7153-437F-B91E-5560ECCA36E0}" type="pres">
      <dgm:prSet presAssocID="{F96C4495-6245-46BB-8952-6099A81CBC17}" presName="child3Text" presStyleLbl="bgAcc1" presStyleIdx="2" presStyleCnt="4">
        <dgm:presLayoutVars>
          <dgm:bulletEnabled val="1"/>
        </dgm:presLayoutVars>
      </dgm:prSet>
      <dgm:spPr/>
    </dgm:pt>
    <dgm:pt modelId="{8DDD2C81-1499-4ECC-83A2-6E0BC4C0BE51}" type="pres">
      <dgm:prSet presAssocID="{F96C4495-6245-46BB-8952-6099A81CBC17}" presName="child4group" presStyleCnt="0"/>
      <dgm:spPr/>
    </dgm:pt>
    <dgm:pt modelId="{6A12D52A-B0F2-4E00-9033-C553E7414674}" type="pres">
      <dgm:prSet presAssocID="{F96C4495-6245-46BB-8952-6099A81CBC17}" presName="child4" presStyleLbl="bgAcc1" presStyleIdx="3" presStyleCnt="4"/>
      <dgm:spPr/>
    </dgm:pt>
    <dgm:pt modelId="{6709D5D8-EAFB-4DC6-91E5-545480F93D49}" type="pres">
      <dgm:prSet presAssocID="{F96C4495-6245-46BB-8952-6099A81CBC17}" presName="child4Text" presStyleLbl="bgAcc1" presStyleIdx="3" presStyleCnt="4">
        <dgm:presLayoutVars>
          <dgm:bulletEnabled val="1"/>
        </dgm:presLayoutVars>
      </dgm:prSet>
      <dgm:spPr/>
    </dgm:pt>
    <dgm:pt modelId="{5E9CC58A-1050-4695-BFC9-DBD5EBFCEB40}" type="pres">
      <dgm:prSet presAssocID="{F96C4495-6245-46BB-8952-6099A81CBC17}" presName="childPlaceholder" presStyleCnt="0"/>
      <dgm:spPr/>
    </dgm:pt>
    <dgm:pt modelId="{724C40D9-A286-4F17-9896-FA346522892E}" type="pres">
      <dgm:prSet presAssocID="{F96C4495-6245-46BB-8952-6099A81CBC17}" presName="circle" presStyleCnt="0"/>
      <dgm:spPr/>
    </dgm:pt>
    <dgm:pt modelId="{265B8083-0291-4384-B27D-7488698478B6}" type="pres">
      <dgm:prSet presAssocID="{F96C4495-6245-46BB-8952-6099A81CBC1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C8C5265-FD85-4F6B-8DBC-2A8BF7EF791E}" type="pres">
      <dgm:prSet presAssocID="{F96C4495-6245-46BB-8952-6099A81CBC1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9E386A2-5141-45C3-B6EB-CFF61663EF8C}" type="pres">
      <dgm:prSet presAssocID="{F96C4495-6245-46BB-8952-6099A81CBC1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817F95A-9B84-444F-90C8-1A1DEA47CE31}" type="pres">
      <dgm:prSet presAssocID="{F96C4495-6245-46BB-8952-6099A81CBC1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E6DB7F7-F401-46AA-B23D-8067AF960CAA}" type="pres">
      <dgm:prSet presAssocID="{F96C4495-6245-46BB-8952-6099A81CBC17}" presName="quadrantPlaceholder" presStyleCnt="0"/>
      <dgm:spPr/>
    </dgm:pt>
    <dgm:pt modelId="{210D33DC-9C71-4189-9FA9-5E2BBFC4A797}" type="pres">
      <dgm:prSet presAssocID="{F96C4495-6245-46BB-8952-6099A81CBC17}" presName="center1" presStyleLbl="fgShp" presStyleIdx="0" presStyleCnt="2"/>
      <dgm:spPr/>
    </dgm:pt>
    <dgm:pt modelId="{DFBD6652-365B-4564-99F3-8DD4AFE900EA}" type="pres">
      <dgm:prSet presAssocID="{F96C4495-6245-46BB-8952-6099A81CBC17}" presName="center2" presStyleLbl="fgShp" presStyleIdx="1" presStyleCnt="2"/>
      <dgm:spPr/>
    </dgm:pt>
  </dgm:ptLst>
  <dgm:cxnLst>
    <dgm:cxn modelId="{CD86BE12-8CAD-4DEC-907E-C182E54717AC}" srcId="{73D64D52-1301-4D25-B16B-028C20221AE5}" destId="{30164A05-B3EA-401A-BBB9-41B386B96F4E}" srcOrd="1" destOrd="0" parTransId="{020D4A9D-1959-42AA-8DAF-5882AE07C4D9}" sibTransId="{B99D0705-508B-46AE-AED2-276F373D533F}"/>
    <dgm:cxn modelId="{D3EF3E15-73C6-4B91-9382-F243C7A92CBF}" type="presOf" srcId="{F2A0F25E-F427-4FA1-ACD1-C902281E0936}" destId="{37E68434-59D9-4B30-A81A-5B71C4F8BE27}" srcOrd="0" destOrd="2" presId="urn:microsoft.com/office/officeart/2005/8/layout/cycle4"/>
    <dgm:cxn modelId="{A46C5D16-AC8A-40B3-8DF4-0CCCAF39B6E8}" srcId="{F96C4495-6245-46BB-8952-6099A81CBC17}" destId="{73D64D52-1301-4D25-B16B-028C20221AE5}" srcOrd="0" destOrd="0" parTransId="{3922C410-E62C-421A-99D1-8CD072039BAF}" sibTransId="{F4D0E6AC-924A-42F0-A3EE-40C2901B64C3}"/>
    <dgm:cxn modelId="{5A3E341D-70C0-4BE4-A984-AADCB63BDE9F}" type="presOf" srcId="{F86906F3-6C9D-4B6D-98C9-640DD3D8A27E}" destId="{B817F95A-9B84-444F-90C8-1A1DEA47CE31}" srcOrd="0" destOrd="0" presId="urn:microsoft.com/office/officeart/2005/8/layout/cycle4"/>
    <dgm:cxn modelId="{97ADEE23-EC6F-41D0-8558-A7BA9B2080D1}" type="presOf" srcId="{AB9121DB-DF1C-4987-A0AF-F3B487F6C862}" destId="{37E68434-59D9-4B30-A81A-5B71C4F8BE27}" srcOrd="0" destOrd="0" presId="urn:microsoft.com/office/officeart/2005/8/layout/cycle4"/>
    <dgm:cxn modelId="{B1141027-85FF-4F4A-8EAC-18B78B4617C8}" type="presOf" srcId="{AB9121DB-DF1C-4987-A0AF-F3B487F6C862}" destId="{8AD77BFE-3F43-40D9-A107-6CC236EDF576}" srcOrd="1" destOrd="0" presId="urn:microsoft.com/office/officeart/2005/8/layout/cycle4"/>
    <dgm:cxn modelId="{08C7E127-4884-42EB-88CE-473FFEC9DB78}" type="presOf" srcId="{7D1233D4-A076-4F4E-B8A4-BAE9E4439732}" destId="{FEEA6BFB-F806-4565-B5EB-1D4EE4D805E0}" srcOrd="1" destOrd="2" presId="urn:microsoft.com/office/officeart/2005/8/layout/cycle4"/>
    <dgm:cxn modelId="{84DA6329-81B0-4CED-8D55-2FDF1EF17BED}" srcId="{78D884CE-0E05-4569-B7B8-3BDAABF85456}" destId="{5C64E94F-9F29-47A0-96E1-6F9DE9C3C715}" srcOrd="0" destOrd="0" parTransId="{93542600-8C6E-4253-8C82-DA4283DE0169}" sibTransId="{DEA6A2F5-FEC9-437C-87FF-208BF6720C92}"/>
    <dgm:cxn modelId="{8395DD3F-CF2F-47AD-BDD0-BFBA17394BC6}" type="presOf" srcId="{73D64D52-1301-4D25-B16B-028C20221AE5}" destId="{265B8083-0291-4384-B27D-7488698478B6}" srcOrd="0" destOrd="0" presId="urn:microsoft.com/office/officeart/2005/8/layout/cycle4"/>
    <dgm:cxn modelId="{FC2E1C5D-D753-4E1F-A064-02E5CF35F57A}" type="presOf" srcId="{3F6657E9-A9F5-449A-9911-48C9C28E6906}" destId="{2C8C5265-FD85-4F6B-8DBC-2A8BF7EF791E}" srcOrd="0" destOrd="0" presId="urn:microsoft.com/office/officeart/2005/8/layout/cycle4"/>
    <dgm:cxn modelId="{C1F61C41-F978-47DF-9AAF-A26A4F663133}" type="presOf" srcId="{5C64E94F-9F29-47A0-96E1-6F9DE9C3C715}" destId="{4AB3D959-7153-437F-B91E-5560ECCA36E0}" srcOrd="1" destOrd="0" presId="urn:microsoft.com/office/officeart/2005/8/layout/cycle4"/>
    <dgm:cxn modelId="{B7155249-92B3-4187-82F9-31597555039E}" type="presOf" srcId="{24535163-5C1B-4D11-B4F4-143D72813B07}" destId="{4AB3D959-7153-437F-B91E-5560ECCA36E0}" srcOrd="1" destOrd="1" presId="urn:microsoft.com/office/officeart/2005/8/layout/cycle4"/>
    <dgm:cxn modelId="{55F99E49-1EE7-47E8-8532-9278C6A1E128}" srcId="{78D884CE-0E05-4569-B7B8-3BDAABF85456}" destId="{12ED616F-8921-4362-A17C-FBE57CA1ADB0}" srcOrd="2" destOrd="0" parTransId="{CC97D509-CF53-4064-A6D0-280DDC5C78C5}" sibTransId="{F8E7861A-C596-4B47-9D1D-EC59AAE69802}"/>
    <dgm:cxn modelId="{F2C6E66C-BBDD-4DB4-87F3-F99F6BAA7BE0}" type="presOf" srcId="{F96C4495-6245-46BB-8952-6099A81CBC17}" destId="{C5470FF4-2CD1-46F4-BFD5-E712D5EBADF2}" srcOrd="0" destOrd="0" presId="urn:microsoft.com/office/officeart/2005/8/layout/cycle4"/>
    <dgm:cxn modelId="{2F646A6F-AEED-4FB0-976A-DC7E79987385}" type="presOf" srcId="{78D884CE-0E05-4569-B7B8-3BDAABF85456}" destId="{59E386A2-5141-45C3-B6EB-CFF61663EF8C}" srcOrd="0" destOrd="0" presId="urn:microsoft.com/office/officeart/2005/8/layout/cycle4"/>
    <dgm:cxn modelId="{22A1BD52-7088-43B6-877F-EC8D1105F2CD}" srcId="{F96C4495-6245-46BB-8952-6099A81CBC17}" destId="{3F6657E9-A9F5-449A-9911-48C9C28E6906}" srcOrd="1" destOrd="0" parTransId="{D5D73BED-53F2-4849-A699-32784ED6C530}" sibTransId="{288C88BB-9FFC-433E-81EA-289E1E6F47EE}"/>
    <dgm:cxn modelId="{D7A7F772-BA82-42E6-9C00-F556CC401F25}" srcId="{3F6657E9-A9F5-449A-9911-48C9C28E6906}" destId="{F2A0F25E-F427-4FA1-ACD1-C902281E0936}" srcOrd="2" destOrd="0" parTransId="{1E4C88DF-091C-4598-AC4D-29B27200CA64}" sibTransId="{791909BF-EFF5-48B7-8145-26312BBF3AF8}"/>
    <dgm:cxn modelId="{8C7D0174-D428-4447-AFFA-615CE742FE2B}" type="presOf" srcId="{4F1140CA-1450-4E7A-9A48-3E40ACE987B5}" destId="{8AD77BFE-3F43-40D9-A107-6CC236EDF576}" srcOrd="1" destOrd="1" presId="urn:microsoft.com/office/officeart/2005/8/layout/cycle4"/>
    <dgm:cxn modelId="{B0540176-1D30-4A1E-AA26-F7E79C94A601}" srcId="{3F6657E9-A9F5-449A-9911-48C9C28E6906}" destId="{AB9121DB-DF1C-4987-A0AF-F3B487F6C862}" srcOrd="0" destOrd="0" parTransId="{805C53A4-B9E8-4E26-A6D3-3AE832E3A995}" sibTransId="{BFB0AC6D-4516-4588-AB7E-A554C24400AA}"/>
    <dgm:cxn modelId="{A6B13D78-2B3F-45D5-AD11-BAE451EFC330}" type="presOf" srcId="{24535163-5C1B-4D11-B4F4-143D72813B07}" destId="{12F9C672-7F44-44DE-83D8-4AE2CFD576D2}" srcOrd="0" destOrd="1" presId="urn:microsoft.com/office/officeart/2005/8/layout/cycle4"/>
    <dgm:cxn modelId="{FE5B2D7A-5A59-4267-8F62-D2374DB5249D}" type="presOf" srcId="{4F1140CA-1450-4E7A-9A48-3E40ACE987B5}" destId="{37E68434-59D9-4B30-A81A-5B71C4F8BE27}" srcOrd="0" destOrd="1" presId="urn:microsoft.com/office/officeart/2005/8/layout/cycle4"/>
    <dgm:cxn modelId="{99E30B7C-2F40-4DD7-95AD-89CB0D4C3DD1}" type="presOf" srcId="{12ED616F-8921-4362-A17C-FBE57CA1ADB0}" destId="{12F9C672-7F44-44DE-83D8-4AE2CFD576D2}" srcOrd="0" destOrd="2" presId="urn:microsoft.com/office/officeart/2005/8/layout/cycle4"/>
    <dgm:cxn modelId="{C1A17083-6631-4925-BEB7-BF61DAFF1A42}" type="presOf" srcId="{30164A05-B3EA-401A-BBB9-41B386B96F4E}" destId="{FEEA6BFB-F806-4565-B5EB-1D4EE4D805E0}" srcOrd="1" destOrd="1" presId="urn:microsoft.com/office/officeart/2005/8/layout/cycle4"/>
    <dgm:cxn modelId="{7856C587-1475-4BD8-B668-3B9EFDD98162}" srcId="{73D64D52-1301-4D25-B16B-028C20221AE5}" destId="{7D1233D4-A076-4F4E-B8A4-BAE9E4439732}" srcOrd="2" destOrd="0" parTransId="{FB617DEA-6CC3-4DD3-95CA-6A745002E00A}" sibTransId="{E6BA6AB4-9A2B-4EAA-8157-36C913E6E148}"/>
    <dgm:cxn modelId="{0DA75E8E-0327-479C-A2C2-940759DEF374}" type="presOf" srcId="{B6B8B7B9-FD43-4DC5-AC39-E13120EE4BFA}" destId="{6A12D52A-B0F2-4E00-9033-C553E7414674}" srcOrd="0" destOrd="2" presId="urn:microsoft.com/office/officeart/2005/8/layout/cycle4"/>
    <dgm:cxn modelId="{D0010F91-5A59-41E8-862D-AC9B3A712174}" srcId="{F96C4495-6245-46BB-8952-6099A81CBC17}" destId="{B4F026E4-1E82-4A6C-99A5-F70ACC25FD02}" srcOrd="4" destOrd="0" parTransId="{EF8D2EA1-DD24-4529-AF15-826E68C62BDD}" sibTransId="{AAF761A8-68C5-466F-A1AC-1C5CF1FF9901}"/>
    <dgm:cxn modelId="{B1A9CD98-96F0-4DDF-99F5-5FC5DB8ECECE}" type="presOf" srcId="{12ED616F-8921-4362-A17C-FBE57CA1ADB0}" destId="{4AB3D959-7153-437F-B91E-5560ECCA36E0}" srcOrd="1" destOrd="2" presId="urn:microsoft.com/office/officeart/2005/8/layout/cycle4"/>
    <dgm:cxn modelId="{1E38749A-C49C-40B7-8BC9-4CDAAC86F002}" srcId="{78D884CE-0E05-4569-B7B8-3BDAABF85456}" destId="{24535163-5C1B-4D11-B4F4-143D72813B07}" srcOrd="1" destOrd="0" parTransId="{89964134-7405-44FC-A50A-758C5343F0BB}" sibTransId="{1A654C59-0FD6-465F-B23A-EDF04FFB3E6C}"/>
    <dgm:cxn modelId="{7004A9A6-C3FB-42AB-9384-55476FDD6B75}" type="presOf" srcId="{7D228E17-2C9D-4164-A948-EA1D487155B5}" destId="{FEEA6BFB-F806-4565-B5EB-1D4EE4D805E0}" srcOrd="1" destOrd="0" presId="urn:microsoft.com/office/officeart/2005/8/layout/cycle4"/>
    <dgm:cxn modelId="{2666F7A9-702F-48E0-8B58-49E53EC7203B}" type="presOf" srcId="{5C64E94F-9F29-47A0-96E1-6F9DE9C3C715}" destId="{12F9C672-7F44-44DE-83D8-4AE2CFD576D2}" srcOrd="0" destOrd="0" presId="urn:microsoft.com/office/officeart/2005/8/layout/cycle4"/>
    <dgm:cxn modelId="{AFDE36AB-D6EE-4A8F-AE6C-51B47DB6FD95}" srcId="{F96C4495-6245-46BB-8952-6099A81CBC17}" destId="{F86906F3-6C9D-4B6D-98C9-640DD3D8A27E}" srcOrd="3" destOrd="0" parTransId="{3E9A524E-6B18-4074-A214-AC31AAB16910}" sibTransId="{1F023F89-BB5C-4ECB-AF6D-0E49F5BE0B6F}"/>
    <dgm:cxn modelId="{C9C27BB0-1FB1-4554-8BDC-1E316A9CBBF2}" type="presOf" srcId="{B6B8B7B9-FD43-4DC5-AC39-E13120EE4BFA}" destId="{6709D5D8-EAFB-4DC6-91E5-545480F93D49}" srcOrd="1" destOrd="2" presId="urn:microsoft.com/office/officeart/2005/8/layout/cycle4"/>
    <dgm:cxn modelId="{85267FB3-41FA-487E-BF98-ABE5FA197636}" type="presOf" srcId="{AB1B1C29-B323-4377-BFC9-67C12E31FBB8}" destId="{6A12D52A-B0F2-4E00-9033-C553E7414674}" srcOrd="0" destOrd="1" presId="urn:microsoft.com/office/officeart/2005/8/layout/cycle4"/>
    <dgm:cxn modelId="{B84A05B6-1912-473B-9C7E-0C86FBC4572C}" srcId="{F86906F3-6C9D-4B6D-98C9-640DD3D8A27E}" destId="{84931967-19F2-4811-A4A8-2CBD4FCDC32D}" srcOrd="0" destOrd="0" parTransId="{9FCE145C-E2C2-4956-85F1-82196000BE29}" sibTransId="{8871E24F-BA67-4603-BDBD-DC28A6418173}"/>
    <dgm:cxn modelId="{7B543FBB-6E95-4369-868D-452F81A498BE}" type="presOf" srcId="{30164A05-B3EA-401A-BBB9-41B386B96F4E}" destId="{59815C84-29B9-495F-A40E-A8A778DD72E6}" srcOrd="0" destOrd="1" presId="urn:microsoft.com/office/officeart/2005/8/layout/cycle4"/>
    <dgm:cxn modelId="{B2EE66BC-CE09-4CF1-A0A0-A0FB312873FF}" srcId="{F86906F3-6C9D-4B6D-98C9-640DD3D8A27E}" destId="{AB1B1C29-B323-4377-BFC9-67C12E31FBB8}" srcOrd="1" destOrd="0" parTransId="{AC645F96-30A7-4162-A97F-F829F6AC5ED8}" sibTransId="{FFEEF62D-5886-4658-82E8-6035C25D945D}"/>
    <dgm:cxn modelId="{BCF3A0BD-F471-48C9-AAF1-95E4BB90ED20}" type="presOf" srcId="{7D1233D4-A076-4F4E-B8A4-BAE9E4439732}" destId="{59815C84-29B9-495F-A40E-A8A778DD72E6}" srcOrd="0" destOrd="2" presId="urn:microsoft.com/office/officeart/2005/8/layout/cycle4"/>
    <dgm:cxn modelId="{BB8FBFBF-062D-4C34-AD33-BB48F994EF6D}" srcId="{73D64D52-1301-4D25-B16B-028C20221AE5}" destId="{7D228E17-2C9D-4164-A948-EA1D487155B5}" srcOrd="0" destOrd="0" parTransId="{6EEE6D7C-A8B9-4FEE-8A59-29C7A616FDB5}" sibTransId="{E8716B2D-90BF-4E5F-945B-70B26988AB57}"/>
    <dgm:cxn modelId="{39AE83C2-44C2-41B6-949A-946BAA9EBF17}" type="presOf" srcId="{7D228E17-2C9D-4164-A948-EA1D487155B5}" destId="{59815C84-29B9-495F-A40E-A8A778DD72E6}" srcOrd="0" destOrd="0" presId="urn:microsoft.com/office/officeart/2005/8/layout/cycle4"/>
    <dgm:cxn modelId="{B90471D0-7EB7-427B-9436-5DF949CFAD46}" type="presOf" srcId="{84931967-19F2-4811-A4A8-2CBD4FCDC32D}" destId="{6A12D52A-B0F2-4E00-9033-C553E7414674}" srcOrd="0" destOrd="0" presId="urn:microsoft.com/office/officeart/2005/8/layout/cycle4"/>
    <dgm:cxn modelId="{C06585E4-5BEB-4DD3-893B-42B39AAF7524}" type="presOf" srcId="{AB1B1C29-B323-4377-BFC9-67C12E31FBB8}" destId="{6709D5D8-EAFB-4DC6-91E5-545480F93D49}" srcOrd="1" destOrd="1" presId="urn:microsoft.com/office/officeart/2005/8/layout/cycle4"/>
    <dgm:cxn modelId="{ECCC4AE7-F952-48AC-A33D-5221C7A33E1A}" type="presOf" srcId="{84931967-19F2-4811-A4A8-2CBD4FCDC32D}" destId="{6709D5D8-EAFB-4DC6-91E5-545480F93D49}" srcOrd="1" destOrd="0" presId="urn:microsoft.com/office/officeart/2005/8/layout/cycle4"/>
    <dgm:cxn modelId="{01787AE9-5E6D-43C8-BD7F-D4C52BF2DAC4}" type="presOf" srcId="{F2A0F25E-F427-4FA1-ACD1-C902281E0936}" destId="{8AD77BFE-3F43-40D9-A107-6CC236EDF576}" srcOrd="1" destOrd="2" presId="urn:microsoft.com/office/officeart/2005/8/layout/cycle4"/>
    <dgm:cxn modelId="{A2FBABF2-B5E7-4562-AE57-01713E771C9F}" srcId="{F96C4495-6245-46BB-8952-6099A81CBC17}" destId="{78D884CE-0E05-4569-B7B8-3BDAABF85456}" srcOrd="2" destOrd="0" parTransId="{413E3C5C-1BAD-4F18-8E48-EAEF4BCE344B}" sibTransId="{7DE67E1D-667A-45C6-B8D8-51D2B5EF8FFA}"/>
    <dgm:cxn modelId="{26D521FF-BE3C-4DA8-BE12-C46BB6875908}" srcId="{F86906F3-6C9D-4B6D-98C9-640DD3D8A27E}" destId="{B6B8B7B9-FD43-4DC5-AC39-E13120EE4BFA}" srcOrd="2" destOrd="0" parTransId="{0E00BF19-C1DB-45D3-B591-B304A542D777}" sibTransId="{86046F2C-0184-4220-9AE9-F5AEE6848DB5}"/>
    <dgm:cxn modelId="{A3AB81FF-0CA6-4652-8012-19DA593218A6}" srcId="{3F6657E9-A9F5-449A-9911-48C9C28E6906}" destId="{4F1140CA-1450-4E7A-9A48-3E40ACE987B5}" srcOrd="1" destOrd="0" parTransId="{A1B3A640-9985-4163-95CF-22B0E91A7D7B}" sibTransId="{ED37781D-A3C7-4261-AA42-875F383E4068}"/>
    <dgm:cxn modelId="{67F38DC9-CD0D-48CF-BBB3-BEFFBB8DD1B5}" type="presParOf" srcId="{C5470FF4-2CD1-46F4-BFD5-E712D5EBADF2}" destId="{AC5B8303-A3CE-4375-A668-CEFE5D2563D2}" srcOrd="0" destOrd="0" presId="urn:microsoft.com/office/officeart/2005/8/layout/cycle4"/>
    <dgm:cxn modelId="{01BA3DD5-680F-4AB5-B790-DE5EC1F9EEBE}" type="presParOf" srcId="{AC5B8303-A3CE-4375-A668-CEFE5D2563D2}" destId="{E7310E68-A69E-4845-8BAA-B50CCE688D9E}" srcOrd="0" destOrd="0" presId="urn:microsoft.com/office/officeart/2005/8/layout/cycle4"/>
    <dgm:cxn modelId="{30589FF6-AB95-4728-8085-C80C974395FF}" type="presParOf" srcId="{E7310E68-A69E-4845-8BAA-B50CCE688D9E}" destId="{59815C84-29B9-495F-A40E-A8A778DD72E6}" srcOrd="0" destOrd="0" presId="urn:microsoft.com/office/officeart/2005/8/layout/cycle4"/>
    <dgm:cxn modelId="{93D63FD6-C60F-4D0B-B002-1F9258D38030}" type="presParOf" srcId="{E7310E68-A69E-4845-8BAA-B50CCE688D9E}" destId="{FEEA6BFB-F806-4565-B5EB-1D4EE4D805E0}" srcOrd="1" destOrd="0" presId="urn:microsoft.com/office/officeart/2005/8/layout/cycle4"/>
    <dgm:cxn modelId="{D9A56960-F657-4E58-B14F-B2D2F2F7AE62}" type="presParOf" srcId="{AC5B8303-A3CE-4375-A668-CEFE5D2563D2}" destId="{D344F088-D6F8-43D7-9C4A-B36F04A5FE2A}" srcOrd="1" destOrd="0" presId="urn:microsoft.com/office/officeart/2005/8/layout/cycle4"/>
    <dgm:cxn modelId="{7464ECDA-3E98-433D-B18F-AB4DB614897B}" type="presParOf" srcId="{D344F088-D6F8-43D7-9C4A-B36F04A5FE2A}" destId="{37E68434-59D9-4B30-A81A-5B71C4F8BE27}" srcOrd="0" destOrd="0" presId="urn:microsoft.com/office/officeart/2005/8/layout/cycle4"/>
    <dgm:cxn modelId="{39009614-2096-4702-8C62-8CD12A19A6D4}" type="presParOf" srcId="{D344F088-D6F8-43D7-9C4A-B36F04A5FE2A}" destId="{8AD77BFE-3F43-40D9-A107-6CC236EDF576}" srcOrd="1" destOrd="0" presId="urn:microsoft.com/office/officeart/2005/8/layout/cycle4"/>
    <dgm:cxn modelId="{97AB8A5F-0148-4EC1-896D-0C02309038DB}" type="presParOf" srcId="{AC5B8303-A3CE-4375-A668-CEFE5D2563D2}" destId="{03FF091A-70B6-409C-9C85-E85C8B7AC6D2}" srcOrd="2" destOrd="0" presId="urn:microsoft.com/office/officeart/2005/8/layout/cycle4"/>
    <dgm:cxn modelId="{59AC3F4C-1558-4AF5-B142-4F1A089B5076}" type="presParOf" srcId="{03FF091A-70B6-409C-9C85-E85C8B7AC6D2}" destId="{12F9C672-7F44-44DE-83D8-4AE2CFD576D2}" srcOrd="0" destOrd="0" presId="urn:microsoft.com/office/officeart/2005/8/layout/cycle4"/>
    <dgm:cxn modelId="{541820C4-B576-45AD-B1F4-A755DA278E56}" type="presParOf" srcId="{03FF091A-70B6-409C-9C85-E85C8B7AC6D2}" destId="{4AB3D959-7153-437F-B91E-5560ECCA36E0}" srcOrd="1" destOrd="0" presId="urn:microsoft.com/office/officeart/2005/8/layout/cycle4"/>
    <dgm:cxn modelId="{6B5E9CA3-BE01-438B-BCBF-AAC50115E9C2}" type="presParOf" srcId="{AC5B8303-A3CE-4375-A668-CEFE5D2563D2}" destId="{8DDD2C81-1499-4ECC-83A2-6E0BC4C0BE51}" srcOrd="3" destOrd="0" presId="urn:microsoft.com/office/officeart/2005/8/layout/cycle4"/>
    <dgm:cxn modelId="{F5C2FFB3-2DF2-429B-A7F7-44DA09065E6C}" type="presParOf" srcId="{8DDD2C81-1499-4ECC-83A2-6E0BC4C0BE51}" destId="{6A12D52A-B0F2-4E00-9033-C553E7414674}" srcOrd="0" destOrd="0" presId="urn:microsoft.com/office/officeart/2005/8/layout/cycle4"/>
    <dgm:cxn modelId="{3BD5D346-84D4-4B16-85C9-26D86C0DE29A}" type="presParOf" srcId="{8DDD2C81-1499-4ECC-83A2-6E0BC4C0BE51}" destId="{6709D5D8-EAFB-4DC6-91E5-545480F93D49}" srcOrd="1" destOrd="0" presId="urn:microsoft.com/office/officeart/2005/8/layout/cycle4"/>
    <dgm:cxn modelId="{9850CDD5-1950-4FA2-9BB5-995A9F0D9227}" type="presParOf" srcId="{AC5B8303-A3CE-4375-A668-CEFE5D2563D2}" destId="{5E9CC58A-1050-4695-BFC9-DBD5EBFCEB40}" srcOrd="4" destOrd="0" presId="urn:microsoft.com/office/officeart/2005/8/layout/cycle4"/>
    <dgm:cxn modelId="{684B18E3-CD3C-432D-B2CB-352EB8C82E20}" type="presParOf" srcId="{C5470FF4-2CD1-46F4-BFD5-E712D5EBADF2}" destId="{724C40D9-A286-4F17-9896-FA346522892E}" srcOrd="1" destOrd="0" presId="urn:microsoft.com/office/officeart/2005/8/layout/cycle4"/>
    <dgm:cxn modelId="{BDF81D55-3070-40E0-BD8B-44D8D1690367}" type="presParOf" srcId="{724C40D9-A286-4F17-9896-FA346522892E}" destId="{265B8083-0291-4384-B27D-7488698478B6}" srcOrd="0" destOrd="0" presId="urn:microsoft.com/office/officeart/2005/8/layout/cycle4"/>
    <dgm:cxn modelId="{DD3A907A-0A3D-49C8-A059-712F702B7AB8}" type="presParOf" srcId="{724C40D9-A286-4F17-9896-FA346522892E}" destId="{2C8C5265-FD85-4F6B-8DBC-2A8BF7EF791E}" srcOrd="1" destOrd="0" presId="urn:microsoft.com/office/officeart/2005/8/layout/cycle4"/>
    <dgm:cxn modelId="{61D02D37-C576-4C50-BABD-D44F9D0C094B}" type="presParOf" srcId="{724C40D9-A286-4F17-9896-FA346522892E}" destId="{59E386A2-5141-45C3-B6EB-CFF61663EF8C}" srcOrd="2" destOrd="0" presId="urn:microsoft.com/office/officeart/2005/8/layout/cycle4"/>
    <dgm:cxn modelId="{D1BFB1FE-1B40-4DA2-A8EA-450011CDAAF9}" type="presParOf" srcId="{724C40D9-A286-4F17-9896-FA346522892E}" destId="{B817F95A-9B84-444F-90C8-1A1DEA47CE31}" srcOrd="3" destOrd="0" presId="urn:microsoft.com/office/officeart/2005/8/layout/cycle4"/>
    <dgm:cxn modelId="{D52A9AD3-3FDE-4D9A-83CE-64566E7E3D1C}" type="presParOf" srcId="{724C40D9-A286-4F17-9896-FA346522892E}" destId="{6E6DB7F7-F401-46AA-B23D-8067AF960CAA}" srcOrd="4" destOrd="0" presId="urn:microsoft.com/office/officeart/2005/8/layout/cycle4"/>
    <dgm:cxn modelId="{55F9D25B-E359-4920-B21B-42C08D82AF81}" type="presParOf" srcId="{C5470FF4-2CD1-46F4-BFD5-E712D5EBADF2}" destId="{210D33DC-9C71-4189-9FA9-5E2BBFC4A797}" srcOrd="2" destOrd="0" presId="urn:microsoft.com/office/officeart/2005/8/layout/cycle4"/>
    <dgm:cxn modelId="{D5A63D54-DB90-4B1A-A80B-21078261BAAA}" type="presParOf" srcId="{C5470FF4-2CD1-46F4-BFD5-E712D5EBADF2}" destId="{DFBD6652-365B-4564-99F3-8DD4AFE900E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00993-A314-4D73-B455-8F07D5B98DB0}">
      <dsp:nvSpPr>
        <dsp:cNvPr id="0" name=""/>
        <dsp:cNvSpPr/>
      </dsp:nvSpPr>
      <dsp:spPr>
        <a:xfrm>
          <a:off x="4407389" y="926528"/>
          <a:ext cx="2257080" cy="1504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/>
            <a:t>………</a:t>
          </a:r>
          <a:endParaRPr lang="el-GR" sz="4700" kern="1200" dirty="0"/>
        </a:p>
      </dsp:txBody>
      <dsp:txXfrm>
        <a:off x="4451461" y="970600"/>
        <a:ext cx="2168936" cy="1416576"/>
      </dsp:txXfrm>
    </dsp:sp>
    <dsp:sp modelId="{BC84938E-6ABB-4BB1-8B58-B0E71B8AB4E2}">
      <dsp:nvSpPr>
        <dsp:cNvPr id="0" name=""/>
        <dsp:cNvSpPr/>
      </dsp:nvSpPr>
      <dsp:spPr>
        <a:xfrm>
          <a:off x="1134622" y="2431249"/>
          <a:ext cx="4401307" cy="601888"/>
        </a:xfrm>
        <a:custGeom>
          <a:avLst/>
          <a:gdLst/>
          <a:ahLst/>
          <a:cxnLst/>
          <a:rect l="0" t="0" r="0" b="0"/>
          <a:pathLst>
            <a:path>
              <a:moveTo>
                <a:pt x="4401307" y="0"/>
              </a:moveTo>
              <a:lnTo>
                <a:pt x="4401307" y="300944"/>
              </a:lnTo>
              <a:lnTo>
                <a:pt x="0" y="300944"/>
              </a:lnTo>
              <a:lnTo>
                <a:pt x="0" y="6018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EE2F5-9198-4436-A74E-ED519B9D7030}">
      <dsp:nvSpPr>
        <dsp:cNvPr id="0" name=""/>
        <dsp:cNvSpPr/>
      </dsp:nvSpPr>
      <dsp:spPr>
        <a:xfrm>
          <a:off x="6081" y="3033137"/>
          <a:ext cx="2257080" cy="1504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…..</a:t>
          </a:r>
        </a:p>
      </dsp:txBody>
      <dsp:txXfrm>
        <a:off x="50153" y="3077209"/>
        <a:ext cx="2168936" cy="1416576"/>
      </dsp:txXfrm>
    </dsp:sp>
    <dsp:sp modelId="{11F9209C-A5BA-484A-8AC8-B47EFDE3BED0}">
      <dsp:nvSpPr>
        <dsp:cNvPr id="0" name=""/>
        <dsp:cNvSpPr/>
      </dsp:nvSpPr>
      <dsp:spPr>
        <a:xfrm>
          <a:off x="4068827" y="2431249"/>
          <a:ext cx="1467102" cy="601888"/>
        </a:xfrm>
        <a:custGeom>
          <a:avLst/>
          <a:gdLst/>
          <a:ahLst/>
          <a:cxnLst/>
          <a:rect l="0" t="0" r="0" b="0"/>
          <a:pathLst>
            <a:path>
              <a:moveTo>
                <a:pt x="1467102" y="0"/>
              </a:moveTo>
              <a:lnTo>
                <a:pt x="1467102" y="300944"/>
              </a:lnTo>
              <a:lnTo>
                <a:pt x="0" y="300944"/>
              </a:lnTo>
              <a:lnTo>
                <a:pt x="0" y="6018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0195A-8645-4DB0-B7D3-635A631C3DFB}">
      <dsp:nvSpPr>
        <dsp:cNvPr id="0" name=""/>
        <dsp:cNvSpPr/>
      </dsp:nvSpPr>
      <dsp:spPr>
        <a:xfrm>
          <a:off x="2940287" y="3033137"/>
          <a:ext cx="2257080" cy="1504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…..</a:t>
          </a:r>
        </a:p>
      </dsp:txBody>
      <dsp:txXfrm>
        <a:off x="2984359" y="3077209"/>
        <a:ext cx="2168936" cy="1416576"/>
      </dsp:txXfrm>
    </dsp:sp>
    <dsp:sp modelId="{F961DB4A-7A9F-4D00-B59B-8805DB323484}">
      <dsp:nvSpPr>
        <dsp:cNvPr id="0" name=""/>
        <dsp:cNvSpPr/>
      </dsp:nvSpPr>
      <dsp:spPr>
        <a:xfrm>
          <a:off x="5535930" y="2431249"/>
          <a:ext cx="1467102" cy="601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944"/>
              </a:lnTo>
              <a:lnTo>
                <a:pt x="1467102" y="300944"/>
              </a:lnTo>
              <a:lnTo>
                <a:pt x="1467102" y="6018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DB452-28BA-42CA-BC77-D84B86703833}">
      <dsp:nvSpPr>
        <dsp:cNvPr id="0" name=""/>
        <dsp:cNvSpPr/>
      </dsp:nvSpPr>
      <dsp:spPr>
        <a:xfrm>
          <a:off x="5874492" y="3033137"/>
          <a:ext cx="2257080" cy="1504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…….</a:t>
          </a:r>
        </a:p>
      </dsp:txBody>
      <dsp:txXfrm>
        <a:off x="5918564" y="3077209"/>
        <a:ext cx="2168936" cy="1416576"/>
      </dsp:txXfrm>
    </dsp:sp>
    <dsp:sp modelId="{71ECE0A8-DFA3-4367-8138-611084E60E77}">
      <dsp:nvSpPr>
        <dsp:cNvPr id="0" name=""/>
        <dsp:cNvSpPr/>
      </dsp:nvSpPr>
      <dsp:spPr>
        <a:xfrm>
          <a:off x="5535930" y="2431249"/>
          <a:ext cx="4401307" cy="601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944"/>
              </a:lnTo>
              <a:lnTo>
                <a:pt x="4401307" y="300944"/>
              </a:lnTo>
              <a:lnTo>
                <a:pt x="4401307" y="6018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0DEBB-C7D5-4ADA-BDCA-488B70F9CAD8}">
      <dsp:nvSpPr>
        <dsp:cNvPr id="0" name=""/>
        <dsp:cNvSpPr/>
      </dsp:nvSpPr>
      <dsp:spPr>
        <a:xfrm>
          <a:off x="8808697" y="3033137"/>
          <a:ext cx="2257080" cy="1504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…….</a:t>
          </a:r>
        </a:p>
      </dsp:txBody>
      <dsp:txXfrm>
        <a:off x="8852769" y="3077209"/>
        <a:ext cx="2168936" cy="1416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9C672-7F44-44DE-83D8-4AE2CFD576D2}">
      <dsp:nvSpPr>
        <dsp:cNvPr id="0" name=""/>
        <dsp:cNvSpPr/>
      </dsp:nvSpPr>
      <dsp:spPr>
        <a:xfrm>
          <a:off x="4909312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ΔΙΑΦΗΜΙΣΗ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ΔΗΜΟΣΙΕΣ ΣΧΕΣΕΙΣ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ΠΡΟΣΩΠΙΚΗ ΠΩΛΗΣΗ </a:t>
          </a:r>
          <a:r>
            <a:rPr lang="el-GR" sz="1200" kern="1200" dirty="0" err="1">
              <a:solidFill>
                <a:schemeClr val="tx2"/>
              </a:solidFill>
            </a:rPr>
            <a:t>κ.λ.π</a:t>
          </a:r>
          <a:r>
            <a:rPr lang="el-GR" sz="1200" kern="1200" dirty="0">
              <a:solidFill>
                <a:schemeClr val="tx2"/>
              </a:solidFill>
            </a:rPr>
            <a:t>.</a:t>
          </a:r>
        </a:p>
      </dsp:txBody>
      <dsp:txXfrm>
        <a:off x="5750448" y="4156276"/>
        <a:ext cx="1797595" cy="1224300"/>
      </dsp:txXfrm>
    </dsp:sp>
    <dsp:sp modelId="{6A12D52A-B0F2-4E00-9033-C553E7414674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ΚΑΝΑΛΙΑ ΔΙΑΝΟΜΗΣ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ΑΠΟΘΗΣΗ ΠΡΟΪΟΝΤΩΝ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ΜΕΤΑΦΕΡΑ ΠΡΟΪΟΝΤΩΝ ΣΤΑ ΣΗΜΕΙΑ ΠΩΛΗΣΗΣ </a:t>
          </a:r>
          <a:r>
            <a:rPr lang="el-GR" sz="1200" kern="1200" dirty="0" err="1">
              <a:solidFill>
                <a:schemeClr val="tx2"/>
              </a:solidFill>
            </a:rPr>
            <a:t>κ.λ.π</a:t>
          </a:r>
          <a:r>
            <a:rPr lang="el-GR" sz="1200" kern="1200" dirty="0">
              <a:solidFill>
                <a:schemeClr val="tx2"/>
              </a:solidFill>
            </a:rPr>
            <a:t>.</a:t>
          </a:r>
        </a:p>
      </dsp:txBody>
      <dsp:txXfrm>
        <a:off x="579956" y="4156276"/>
        <a:ext cx="1797595" cy="1224300"/>
      </dsp:txXfrm>
    </dsp:sp>
    <dsp:sp modelId="{37E68434-59D9-4B30-A81A-5B71C4F8BE27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ΚΟΣΤΗ ΠΑΡΑΓΩΓΗΣ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ΦΟΡΟΛΟΓΙΑ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ΑΝΤΑΓΩΝΙΣΜΟ </a:t>
          </a:r>
          <a:r>
            <a:rPr lang="el-GR" sz="1200" kern="1200" dirty="0" err="1">
              <a:solidFill>
                <a:schemeClr val="tx2"/>
              </a:solidFill>
            </a:rPr>
            <a:t>κ.λ.π</a:t>
          </a:r>
          <a:r>
            <a:rPr lang="el-GR" sz="1200" kern="1200" dirty="0">
              <a:solidFill>
                <a:schemeClr val="tx2"/>
              </a:solidFill>
            </a:rPr>
            <a:t>.</a:t>
          </a:r>
        </a:p>
      </dsp:txBody>
      <dsp:txXfrm>
        <a:off x="5750448" y="38090"/>
        <a:ext cx="1797595" cy="1224300"/>
      </dsp:txXfrm>
    </dsp:sp>
    <dsp:sp modelId="{59815C84-29B9-495F-A40E-A8A778DD72E6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b="0" kern="1200" dirty="0">
              <a:solidFill>
                <a:schemeClr val="tx2"/>
              </a:solidFill>
            </a:rPr>
            <a:t>ΣΧΕΔΙΑΣΗ ΤΟΥ ΠΡΟΪΟΝΤΟΣ Η ΤΩΝ ΥΠΗΡΕΣΙΩΝ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b="0" kern="1200" dirty="0">
              <a:solidFill>
                <a:schemeClr val="tx2"/>
              </a:solidFill>
            </a:rPr>
            <a:t>ΣΥΣΚΕΥΑΣΙΑΣ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>
              <a:solidFill>
                <a:schemeClr val="tx2"/>
              </a:solidFill>
            </a:rPr>
            <a:t>ΕΠΩΝΥΜΙΑ </a:t>
          </a:r>
          <a:r>
            <a:rPr lang="el-GR" sz="1200" kern="1200" dirty="0" err="1">
              <a:solidFill>
                <a:schemeClr val="tx2"/>
              </a:solidFill>
            </a:rPr>
            <a:t>κ.λ.π</a:t>
          </a:r>
          <a:r>
            <a:rPr lang="el-GR" sz="1200" kern="1200" dirty="0">
              <a:solidFill>
                <a:schemeClr val="tx2"/>
              </a:solidFill>
            </a:rPr>
            <a:t>.</a:t>
          </a:r>
        </a:p>
      </dsp:txBody>
      <dsp:txXfrm>
        <a:off x="579956" y="38090"/>
        <a:ext cx="1797595" cy="1224300"/>
      </dsp:txXfrm>
    </dsp:sp>
    <dsp:sp modelId="{265B8083-0291-4384-B27D-7488698478B6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solidFill>
                <a:schemeClr val="bg1"/>
              </a:solidFill>
            </a:rPr>
            <a:t>ΠΡΟΪΟΝ-</a:t>
          </a:r>
          <a:r>
            <a:rPr lang="en-US" sz="1700" b="1" kern="1200" dirty="0">
              <a:solidFill>
                <a:schemeClr val="bg1"/>
              </a:solidFill>
            </a:rPr>
            <a:t>PRODUCT</a:t>
          </a:r>
          <a:endParaRPr lang="el-GR" sz="1700" kern="1200" dirty="0">
            <a:solidFill>
              <a:schemeClr val="bg1"/>
            </a:solidFill>
          </a:endParaRPr>
        </a:p>
      </dsp:txBody>
      <dsp:txXfrm>
        <a:off x="2350740" y="996074"/>
        <a:ext cx="1659072" cy="1659072"/>
      </dsp:txXfrm>
    </dsp:sp>
    <dsp:sp modelId="{2C8C5265-FD85-4F6B-8DBC-2A8BF7EF791E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ΤΙΜΟΛΟΓΗΣΗ</a:t>
          </a:r>
          <a:r>
            <a:rPr lang="en-US" sz="1700" b="1" kern="1200" dirty="0"/>
            <a:t>-PRICE</a:t>
          </a:r>
          <a:endParaRPr lang="el-GR" sz="1700" kern="1200" dirty="0"/>
        </a:p>
      </dsp:txBody>
      <dsp:txXfrm rot="-5400000">
        <a:off x="4118186" y="996074"/>
        <a:ext cx="1659072" cy="1659072"/>
      </dsp:txXfrm>
    </dsp:sp>
    <dsp:sp modelId="{59E386A2-5141-45C3-B6EB-CFF61663EF8C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ΠΡΟΩΘΗΣΗ</a:t>
          </a:r>
          <a:r>
            <a:rPr lang="en-US" sz="1700" b="1" kern="1200" dirty="0"/>
            <a:t>-PROMOTION</a:t>
          </a:r>
          <a:endParaRPr lang="el-GR" sz="1700" kern="1200" dirty="0"/>
        </a:p>
      </dsp:txBody>
      <dsp:txXfrm rot="10800000">
        <a:off x="4118186" y="2763520"/>
        <a:ext cx="1659072" cy="1659072"/>
      </dsp:txXfrm>
    </dsp:sp>
    <dsp:sp modelId="{B817F95A-9B84-444F-90C8-1A1DEA47CE31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ΤΟΠΟΘΕΤΗΣΗ</a:t>
          </a:r>
          <a:r>
            <a:rPr lang="en-US" sz="1700" b="1" kern="1200" dirty="0"/>
            <a:t>-PLACE</a:t>
          </a:r>
          <a:endParaRPr lang="el-GR" sz="1700" kern="1200" dirty="0"/>
        </a:p>
      </dsp:txBody>
      <dsp:txXfrm rot="5400000">
        <a:off x="2350740" y="2763520"/>
        <a:ext cx="1659072" cy="1659072"/>
      </dsp:txXfrm>
    </dsp:sp>
    <dsp:sp modelId="{210D33DC-9C71-4189-9FA9-5E2BBFC4A797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D6652-365B-4564-99F3-8DD4AFE900EA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50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5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47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86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85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07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070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09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60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67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69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05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10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950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98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30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B02A65-AC18-44B5-85AA-A90AA5FB9B63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3555EF-FA3B-4818-85C9-3EE69C40F2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61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423ABD-F971-4261-AD7D-3CD0C6856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42" y="3419473"/>
            <a:ext cx="114316" cy="1905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056B989-DB4C-483B-85CC-8411573FE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04" y="349449"/>
            <a:ext cx="3953427" cy="54109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5AB3F-C254-493D-8F7E-2FF6676D89FF}"/>
              </a:ext>
            </a:extLst>
          </p:cNvPr>
          <p:cNvSpPr txBox="1"/>
          <p:nvPr/>
        </p:nvSpPr>
        <p:spPr>
          <a:xfrm>
            <a:off x="1288473" y="1039091"/>
            <a:ext cx="3953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ΤΑΞΗ Β ΕΠΑ.Λ.</a:t>
            </a:r>
          </a:p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ΕΙΔΙΚΟΤΗΤΑΣ ΔΙΟΙΚΗΣΗΣ ΚΑΙ ΟΙΚΟΝΟΜΙΑΣ</a:t>
            </a:r>
          </a:p>
          <a:p>
            <a:pPr algn="ctr"/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ΚΕΦΑΛΑΙΟ 1</a:t>
            </a:r>
            <a:r>
              <a:rPr lang="el-GR" baseline="30000" dirty="0">
                <a:solidFill>
                  <a:schemeClr val="accent1">
                    <a:lumMod val="75000"/>
                  </a:schemeClr>
                </a:solidFill>
              </a:rPr>
              <a:t>Ο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ΤΟ ΜΑΡΚΕΤΙΝΓΚ ΣΤΗ ΣΥΝΓΧΡΟΝΗ ΚΟΙΝΩΝΙΑ</a:t>
            </a:r>
          </a:p>
          <a:p>
            <a:pPr algn="ctr"/>
            <a:endParaRPr lang="el-G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1.1 ΕΝΝΟΙΑ ΚΑΙ ΠΕΡΙΕΧΟΜΕΝΟ ΤΟΥ ΜΑΡΚΕΤΙΝΓΚ</a:t>
            </a:r>
          </a:p>
        </p:txBody>
      </p:sp>
    </p:spTree>
    <p:extLst>
      <p:ext uri="{BB962C8B-B14F-4D97-AF65-F5344CB8AC3E}">
        <p14:creationId xmlns:p14="http://schemas.microsoft.com/office/powerpoint/2010/main" val="29874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BD774D-3CD4-49A6-9567-269BD020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l-GR" sz="7200" cap="none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ΦΥΛΛΟ ΑΞΙΟΛΟΓΗΣΗΣ</a:t>
            </a:r>
            <a:br>
              <a:rPr lang="el-GR" sz="7200" cap="none" dirty="0">
                <a:solidFill>
                  <a:srgbClr val="1C647B">
                    <a:lumMod val="75000"/>
                  </a:srgbClr>
                </a:solidFill>
                <a:ea typeface="+mn-ea"/>
                <a:cs typeface="+mn-cs"/>
              </a:rPr>
            </a:br>
            <a:endParaRPr lang="el-GR" dirty="0"/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91D2D262-979D-43EF-B148-F03D94929BA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4586904"/>
              </p:ext>
            </p:extLst>
          </p:nvPr>
        </p:nvGraphicFramePr>
        <p:xfrm>
          <a:off x="913775" y="2935860"/>
          <a:ext cx="3647991" cy="3054096"/>
        </p:xfrm>
        <a:graphic>
          <a:graphicData uri="http://schemas.openxmlformats.org/drawingml/2006/table">
            <a:tbl>
              <a:tblPr firstRow="1" firstCol="1" bandRow="1"/>
              <a:tblGrid>
                <a:gridCol w="1829425">
                  <a:extLst>
                    <a:ext uri="{9D8B030D-6E8A-4147-A177-3AD203B41FA5}">
                      <a16:colId xmlns:a16="http://schemas.microsoft.com/office/drawing/2014/main" val="1254782335"/>
                    </a:ext>
                  </a:extLst>
                </a:gridCol>
                <a:gridCol w="1818566">
                  <a:extLst>
                    <a:ext uri="{9D8B030D-6E8A-4147-A177-3AD203B41FA5}">
                      <a16:colId xmlns:a16="http://schemas.microsoft.com/office/drawing/2014/main" val="2311628174"/>
                    </a:ext>
                  </a:extLst>
                </a:gridCol>
              </a:tblGrid>
              <a:tr h="762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ln>
                            <a:noFill/>
                          </a:ln>
                          <a:solidFill>
                            <a:srgbClr val="2F5496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 ΣΤΗΛΗ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ln>
                            <a:noFill/>
                          </a:ln>
                          <a:solidFill>
                            <a:srgbClr val="2F5496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 ΣΤΗΛΗ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169990"/>
                  </a:ext>
                </a:extLst>
              </a:tr>
              <a:tr h="767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>
                          <a:solidFill>
                            <a:srgbClr val="2F5496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      Προϊόν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rgbClr val="2F5496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      Συσκευασία προϊόντος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062017"/>
                  </a:ext>
                </a:extLst>
              </a:tr>
              <a:tr h="508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>
                          <a:solidFill>
                            <a:srgbClr val="2F5496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      Τιμή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>
                          <a:solidFill>
                            <a:srgbClr val="2F5496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      Ενημέρωση καταναλωτών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740266"/>
                  </a:ext>
                </a:extLst>
              </a:tr>
              <a:tr h="508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>
                          <a:solidFill>
                            <a:srgbClr val="2F5496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      Διανομή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>
                          <a:solidFill>
                            <a:srgbClr val="2F5496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      Χονδρεμπόριο, λιανική πώληση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135237"/>
                  </a:ext>
                </a:extLst>
              </a:tr>
              <a:tr h="508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>
                          <a:solidFill>
                            <a:srgbClr val="2F5496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      Προώθηση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dirty="0">
                          <a:solidFill>
                            <a:srgbClr val="2F5496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      Αξία ανταλλαγής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95" marR="54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781856"/>
                  </a:ext>
                </a:extLst>
              </a:tr>
            </a:tbl>
          </a:graphicData>
        </a:graphic>
      </p:graphicFrame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6163C6F-E258-4DAF-ACB0-D2CC15E620D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  <a:tabLst>
                <a:tab pos="4410075" algn="l"/>
              </a:tabLst>
            </a:pPr>
            <a:r>
              <a:rPr lang="el-GR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ΕΡΩΤΗΣΕΙΣ ΑΞΙΟΛΟΓΗΣΗΣ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0025" indent="0">
              <a:lnSpc>
                <a:spcPct val="107000"/>
              </a:lnSpc>
              <a:spcAft>
                <a:spcPts val="0"/>
              </a:spcAft>
              <a:buNone/>
              <a:tabLst>
                <a:tab pos="4410075" algn="l"/>
              </a:tabLst>
            </a:pPr>
            <a:r>
              <a:rPr lang="el-GR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>
              <a:lnSpc>
                <a:spcPct val="107000"/>
              </a:lnSpc>
              <a:spcAft>
                <a:spcPts val="0"/>
              </a:spcAft>
              <a:tabLst>
                <a:tab pos="4410075" algn="l"/>
              </a:tabLst>
            </a:pPr>
            <a:r>
              <a:rPr lang="el-GR" b="1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l-GR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Η διανομή ως μεταβλητή του μίγματος του </a:t>
            </a:r>
            <a:r>
              <a:rPr lang="en-US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marketing</a:t>
            </a:r>
            <a:r>
              <a:rPr lang="el-GR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περιλαμβάνει όλες τις απαραίτητες ενέργειες που πρέπει να πραγματοποιηθούν ώστε να μεταβιβαστεί το προϊόν από τον παραγωγό στον τελικό καταναλωτή.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>
              <a:lnSpc>
                <a:spcPct val="107000"/>
              </a:lnSpc>
              <a:spcAft>
                <a:spcPts val="0"/>
              </a:spcAft>
              <a:tabLst>
                <a:tab pos="4410075" algn="l"/>
              </a:tabLst>
            </a:pPr>
            <a:r>
              <a:rPr lang="el-GR" b="1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l-GR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Προϊόν ή υπηρεσία είναι το σύνολο των υλικών και </a:t>
            </a:r>
            <a:r>
              <a:rPr lang="el-GR" dirty="0" err="1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άϋλων</a:t>
            </a:r>
            <a:r>
              <a:rPr lang="el-GR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χαρακτηριστικών, τα οποία έχουν σχεδιαστεί με στόχο να ικανοποιούν τις ανάγκες των καταναλωτών.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>
              <a:lnSpc>
                <a:spcPct val="107000"/>
              </a:lnSpc>
              <a:spcAft>
                <a:spcPts val="0"/>
              </a:spcAft>
              <a:tabLst>
                <a:tab pos="4410075" algn="l"/>
              </a:tabLst>
            </a:pPr>
            <a:r>
              <a:rPr lang="el-GR" b="1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l-GR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Η εφαρμογή της πολιτικής προώθησης των προϊόντων περιορίζεται μόνο στις επιχειρήσεις που έχουν καθαρά κερδοσκοπικό χαρακτήρα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>
              <a:lnSpc>
                <a:spcPct val="107000"/>
              </a:lnSpc>
              <a:spcAft>
                <a:spcPts val="800"/>
              </a:spcAft>
              <a:tabLst>
                <a:tab pos="4410075" algn="l"/>
              </a:tabLst>
            </a:pPr>
            <a:r>
              <a:rPr lang="el-GR" b="1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el-GR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Οι μεταβλητές που συγκροτούν το </a:t>
            </a:r>
            <a:r>
              <a:rPr lang="en-US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marketing mix</a:t>
            </a:r>
            <a:r>
              <a:rPr lang="el-GR" dirty="0">
                <a:solidFill>
                  <a:srgbClr val="2F5496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είναι το προϊόν, η διαφήμιση και η πώληση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B305013-CEB2-43AA-9B50-8DE579FC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70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ΕΡΩΤΗΣΕΙΣ ΑΝΤΙΣΤΟΙΧΙΣΗΣ</a:t>
            </a:r>
            <a:endParaRPr kumimoji="0" lang="el-GR" altLang="el-G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2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A5CF20-83F2-4DCB-94F1-8B5DF89DF9F8}"/>
              </a:ext>
            </a:extLst>
          </p:cNvPr>
          <p:cNvSpPr txBox="1"/>
          <p:nvPr/>
        </p:nvSpPr>
        <p:spPr>
          <a:xfrm>
            <a:off x="2000559" y="969478"/>
            <a:ext cx="59436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E7E99A-716F-43A7-8088-5E7D462E3A4D}"/>
              </a:ext>
            </a:extLst>
          </p:cNvPr>
          <p:cNvSpPr txBox="1"/>
          <p:nvPr/>
        </p:nvSpPr>
        <p:spPr>
          <a:xfrm>
            <a:off x="2627376" y="1150620"/>
            <a:ext cx="59436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CD4D4-2919-428A-80B2-B71BE1D58A98}"/>
              </a:ext>
            </a:extLst>
          </p:cNvPr>
          <p:cNvSpPr txBox="1"/>
          <p:nvPr/>
        </p:nvSpPr>
        <p:spPr>
          <a:xfrm>
            <a:off x="1519478" y="4455755"/>
            <a:ext cx="9954768" cy="135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0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Φτιάχνουμε την φανταστική μας επιχείρηση και απεικονίζουμε τα  4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l-GR" sz="40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σε έναν εννοιολογικό χάρτη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9BA692-29D1-46FF-A2F6-6294E3A83CCA}"/>
              </a:ext>
            </a:extLst>
          </p:cNvPr>
          <p:cNvSpPr txBox="1"/>
          <p:nvPr/>
        </p:nvSpPr>
        <p:spPr>
          <a:xfrm>
            <a:off x="1415846" y="773787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chemeClr val="tx2"/>
                </a:solidFill>
                <a:latin typeface="Gabriola" panose="04040605051002020D02" pitchFamily="82" charset="0"/>
              </a:rPr>
              <a:t>ΑΝΑΚΕΦΑΛΑΙΩΣΗ…..</a:t>
            </a:r>
          </a:p>
          <a:p>
            <a:r>
              <a:rPr lang="el-GR" sz="40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Τι είναι μάρκετινγκ και μάρκετινγκ 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ΜΙΧ</a:t>
            </a:r>
            <a:endParaRPr lang="el-GR" sz="40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1639EC5-0895-42A0-844F-4C316571BC09}"/>
              </a:ext>
            </a:extLst>
          </p:cNvPr>
          <p:cNvSpPr/>
          <p:nvPr/>
        </p:nvSpPr>
        <p:spPr>
          <a:xfrm>
            <a:off x="1519478" y="3532783"/>
            <a:ext cx="4851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chemeClr val="tx2"/>
                </a:solidFill>
                <a:latin typeface="Gabriola" panose="04040605051002020D02" pitchFamily="82" charset="0"/>
              </a:rPr>
              <a:t>ΕΡΓΑΣΙΑ ΓΙΑ ΤΟ ΣΠΙΤΙ….</a:t>
            </a:r>
          </a:p>
        </p:txBody>
      </p:sp>
    </p:spTree>
    <p:extLst>
      <p:ext uri="{BB962C8B-B14F-4D97-AF65-F5344CB8AC3E}">
        <p14:creationId xmlns:p14="http://schemas.microsoft.com/office/powerpoint/2010/main" val="24449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2CA4B20-4D8C-47EF-BCFC-A041CAA34540}"/>
              </a:ext>
            </a:extLst>
          </p:cNvPr>
          <p:cNvSpPr/>
          <p:nvPr/>
        </p:nvSpPr>
        <p:spPr>
          <a:xfrm>
            <a:off x="1591056" y="728909"/>
            <a:ext cx="6873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  <a:ea typeface="+mj-ea"/>
                <a:cs typeface="+mj-cs"/>
              </a:rPr>
              <a:t>Επόμενο μάθημα….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1579407-D545-4A69-9164-DE20A317E257}"/>
              </a:ext>
            </a:extLst>
          </p:cNvPr>
          <p:cNvSpPr/>
          <p:nvPr/>
        </p:nvSpPr>
        <p:spPr>
          <a:xfrm>
            <a:off x="1591056" y="1917291"/>
            <a:ext cx="10552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Η ΦΙΛΟΣΟΦΙΑ ΤΟΥ ΜΑΡΚΕΤΙΝΓΚ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0A61786-6345-414E-B1A2-6EF9506D67F7}"/>
              </a:ext>
            </a:extLst>
          </p:cNvPr>
          <p:cNvSpPr/>
          <p:nvPr/>
        </p:nvSpPr>
        <p:spPr>
          <a:xfrm>
            <a:off x="2477730" y="4342167"/>
            <a:ext cx="8471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54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Ευχαριστώ για την προσοχή σας….</a:t>
            </a:r>
          </a:p>
        </p:txBody>
      </p:sp>
    </p:spTree>
    <p:extLst>
      <p:ext uri="{BB962C8B-B14F-4D97-AF65-F5344CB8AC3E}">
        <p14:creationId xmlns:p14="http://schemas.microsoft.com/office/powerpoint/2010/main" val="291964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FAE1F0-274B-4885-9F42-570FCDD638B0}"/>
              </a:ext>
            </a:extLst>
          </p:cNvPr>
          <p:cNvSpPr txBox="1"/>
          <p:nvPr/>
        </p:nvSpPr>
        <p:spPr>
          <a:xfrm>
            <a:off x="3593805" y="2966483"/>
            <a:ext cx="2955851" cy="230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9792F-A3E8-4BBC-8273-38506B859229}"/>
              </a:ext>
            </a:extLst>
          </p:cNvPr>
          <p:cNvSpPr txBox="1"/>
          <p:nvPr/>
        </p:nvSpPr>
        <p:spPr>
          <a:xfrm>
            <a:off x="1169583" y="1820975"/>
            <a:ext cx="937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ΣΥΝΔΕΣΗ ΜΕ ΤΟ ΠΡΟΗΓΟΥΜΕΝΟ ΜΑΘΗΜΑ</a:t>
            </a:r>
          </a:p>
        </p:txBody>
      </p:sp>
    </p:spTree>
    <p:extLst>
      <p:ext uri="{BB962C8B-B14F-4D97-AF65-F5344CB8AC3E}">
        <p14:creationId xmlns:p14="http://schemas.microsoft.com/office/powerpoint/2010/main" val="38717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7913649-8E1F-484B-B3D9-1105B6F8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3898"/>
            <a:ext cx="9751178" cy="5071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25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54CD298-8599-40AB-AC03-E9564D9FF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3" y="2870790"/>
            <a:ext cx="4997301" cy="325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D4D86A-3630-4590-A46D-BF6934637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6" y="2870790"/>
            <a:ext cx="5387163" cy="325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0EAB79-F296-4651-8088-60E89225EA1C}"/>
              </a:ext>
            </a:extLst>
          </p:cNvPr>
          <p:cNvSpPr txBox="1"/>
          <p:nvPr/>
        </p:nvSpPr>
        <p:spPr>
          <a:xfrm>
            <a:off x="1637414" y="1169581"/>
            <a:ext cx="833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ΠΡΟΙΟΝΤΑ ΚΑΙ ΥΠΗΡΕΣΙΕΣ</a:t>
            </a:r>
          </a:p>
        </p:txBody>
      </p:sp>
    </p:spTree>
    <p:extLst>
      <p:ext uri="{BB962C8B-B14F-4D97-AF65-F5344CB8AC3E}">
        <p14:creationId xmlns:p14="http://schemas.microsoft.com/office/powerpoint/2010/main" val="10443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5219AC-8AA3-43AB-B4A4-6D810872A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45" y="1260383"/>
            <a:ext cx="3724795" cy="18195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BB5C9C0-8C8E-42C0-ABA6-507F083A3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61" y="1260383"/>
            <a:ext cx="2572109" cy="1819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55B128D-92EC-4C51-9C31-930500374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2" y="4444496"/>
            <a:ext cx="3191320" cy="1977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E34FE74-C3EA-4CBD-BB50-1D7A1CC37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99" y="4444496"/>
            <a:ext cx="2848373" cy="1876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0EC3B6-BA75-4F5F-9596-EAACBE0F53ED}"/>
              </a:ext>
            </a:extLst>
          </p:cNvPr>
          <p:cNvSpPr txBox="1"/>
          <p:nvPr/>
        </p:nvSpPr>
        <p:spPr>
          <a:xfrm>
            <a:off x="228600" y="331811"/>
            <a:ext cx="11355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ΑΝΤΑΛΛΑΓΕΣ ΚΑΙ……</a:t>
            </a:r>
          </a:p>
        </p:txBody>
      </p:sp>
      <p:sp>
        <p:nvSpPr>
          <p:cNvPr id="8" name="TextBox 7" descr="ΣΥΝΑΛΛΑΓΕΣ&#10;">
            <a:extLst>
              <a:ext uri="{FF2B5EF4-FFF2-40B4-BE49-F238E27FC236}">
                <a16:creationId xmlns:a16="http://schemas.microsoft.com/office/drawing/2014/main" id="{6668FC60-7BA0-4014-8649-44AF5FEBE88F}"/>
              </a:ext>
            </a:extLst>
          </p:cNvPr>
          <p:cNvSpPr txBox="1"/>
          <p:nvPr/>
        </p:nvSpPr>
        <p:spPr>
          <a:xfrm>
            <a:off x="6479366" y="3429000"/>
            <a:ext cx="4872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TextBox 10" descr="ΣΥΝΑΛΛΑΓΕΣ&#10;">
            <a:extLst>
              <a:ext uri="{FF2B5EF4-FFF2-40B4-BE49-F238E27FC236}">
                <a16:creationId xmlns:a16="http://schemas.microsoft.com/office/drawing/2014/main" id="{658E17B6-2594-42D2-A7A9-B12C64059D7C}"/>
              </a:ext>
            </a:extLst>
          </p:cNvPr>
          <p:cNvSpPr txBox="1"/>
          <p:nvPr/>
        </p:nvSpPr>
        <p:spPr>
          <a:xfrm>
            <a:off x="6479366" y="3239043"/>
            <a:ext cx="4872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</a:rPr>
              <a:t>ΣΥΝΑΛΛΑΓΕΣ</a:t>
            </a:r>
          </a:p>
        </p:txBody>
      </p:sp>
    </p:spTree>
    <p:extLst>
      <p:ext uri="{BB962C8B-B14F-4D97-AF65-F5344CB8AC3E}">
        <p14:creationId xmlns:p14="http://schemas.microsoft.com/office/powerpoint/2010/main" val="16444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AB344A3-5EC8-4E0A-AEA0-8DCE25B6C400}"/>
              </a:ext>
            </a:extLst>
          </p:cNvPr>
          <p:cNvSpPr/>
          <p:nvPr/>
        </p:nvSpPr>
        <p:spPr>
          <a:xfrm rot="10800000" flipH="1" flipV="1">
            <a:off x="1122219" y="1091401"/>
            <a:ext cx="182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Marketing.. </a:t>
            </a: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BFB98FE-BB67-4BCE-868A-D4B4E705BD92}"/>
              </a:ext>
            </a:extLst>
          </p:cNvPr>
          <p:cNvSpPr/>
          <p:nvPr/>
        </p:nvSpPr>
        <p:spPr>
          <a:xfrm>
            <a:off x="4217120" y="306570"/>
            <a:ext cx="3369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4800" dirty="0">
                <a:solidFill>
                  <a:srgbClr val="0F6FC6"/>
                </a:solidFill>
                <a:latin typeface="Segoe Script" panose="030B0504020000000003" pitchFamily="66" charset="0"/>
              </a:rPr>
              <a:t>ΟΡΙΣΜΟΣ</a:t>
            </a:r>
            <a:endParaRPr lang="el-GR" sz="4800" dirty="0">
              <a:solidFill>
                <a:prstClr val="black"/>
              </a:solidFill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D7FB13C-919D-48D9-A938-A0594CAC92BA}"/>
              </a:ext>
            </a:extLst>
          </p:cNvPr>
          <p:cNvSpPr/>
          <p:nvPr/>
        </p:nvSpPr>
        <p:spPr>
          <a:xfrm>
            <a:off x="3616036" y="113756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Η διαδικασία της σύλληψης της ιδέας των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</a:rPr>
              <a:t>προϊόντων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 και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</a:rPr>
              <a:t>υπηρεσιών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lvl="0" algn="ctr"/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 του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</a:rPr>
              <a:t>σχεδιασμού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</a:rPr>
              <a:t>τιμολόγησης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</a:rPr>
              <a:t>προώθησης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 και της </a:t>
            </a:r>
            <a:r>
              <a:rPr lang="el-GR" sz="2000" u="sng" dirty="0">
                <a:solidFill>
                  <a:schemeClr val="accent1">
                    <a:lumMod val="75000"/>
                  </a:schemeClr>
                </a:solidFill>
              </a:rPr>
              <a:t>διανομής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 τους  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547E44CA-763D-4ABC-A593-CF7822A7F17C}"/>
              </a:ext>
            </a:extLst>
          </p:cNvPr>
          <p:cNvCxnSpPr>
            <a:cxnSpLocks/>
          </p:cNvCxnSpPr>
          <p:nvPr/>
        </p:nvCxnSpPr>
        <p:spPr>
          <a:xfrm>
            <a:off x="2660073" y="1427018"/>
            <a:ext cx="637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BB60FB37-6695-491D-83DE-E62A59199E10}"/>
              </a:ext>
            </a:extLst>
          </p:cNvPr>
          <p:cNvCxnSpPr>
            <a:cxnSpLocks/>
          </p:cNvCxnSpPr>
          <p:nvPr/>
        </p:nvCxnSpPr>
        <p:spPr>
          <a:xfrm>
            <a:off x="6664036" y="2881745"/>
            <a:ext cx="0" cy="33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2B9A632E-B0AD-4AFE-9EDE-7584B0BCFA88}"/>
              </a:ext>
            </a:extLst>
          </p:cNvPr>
          <p:cNvSpPr/>
          <p:nvPr/>
        </p:nvSpPr>
        <p:spPr>
          <a:xfrm>
            <a:off x="3713018" y="34037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Προκαλούνται συναλλαγές μεταξύ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 Ατόμων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 Οργανισμών </a:t>
            </a:r>
          </a:p>
          <a:p>
            <a:pPr lvl="0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        Επιχειρήσεων </a:t>
            </a:r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8031D33E-37CE-41EB-9AAF-0D48CBE17F33}"/>
              </a:ext>
            </a:extLst>
          </p:cNvPr>
          <p:cNvCxnSpPr>
            <a:cxnSpLocks/>
          </p:cNvCxnSpPr>
          <p:nvPr/>
        </p:nvCxnSpPr>
        <p:spPr>
          <a:xfrm>
            <a:off x="6664036" y="4793673"/>
            <a:ext cx="0" cy="38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76486C26-ECB3-46BB-9BDE-83D56D2CCBEE}"/>
              </a:ext>
            </a:extLst>
          </p:cNvPr>
          <p:cNvSpPr/>
          <p:nvPr/>
        </p:nvSpPr>
        <p:spPr>
          <a:xfrm>
            <a:off x="3713018" y="517120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sz="2000" dirty="0">
                <a:solidFill>
                  <a:schemeClr val="accent1">
                    <a:lumMod val="75000"/>
                  </a:schemeClr>
                </a:solidFill>
              </a:rPr>
              <a:t>Διαρκής ικανοποίηση των αναγκών, των επιθυμιών και στόχων τους</a:t>
            </a:r>
          </a:p>
        </p:txBody>
      </p:sp>
    </p:spTree>
    <p:extLst>
      <p:ext uri="{BB962C8B-B14F-4D97-AF65-F5344CB8AC3E}">
        <p14:creationId xmlns:p14="http://schemas.microsoft.com/office/powerpoint/2010/main" val="19144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1DC156B5-614D-4C86-9803-AF9DE9390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536527"/>
              </p:ext>
            </p:extLst>
          </p:nvPr>
        </p:nvGraphicFramePr>
        <p:xfrm>
          <a:off x="525780" y="1204638"/>
          <a:ext cx="11071860" cy="546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8361AA-8529-4B13-B08D-774A0028DC90}"/>
              </a:ext>
            </a:extLst>
          </p:cNvPr>
          <p:cNvSpPr txBox="1"/>
          <p:nvPr/>
        </p:nvSpPr>
        <p:spPr>
          <a:xfrm>
            <a:off x="3238500" y="188975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chemeClr val="accent1">
                    <a:lumMod val="75000"/>
                  </a:schemeClr>
                </a:solidFill>
              </a:rPr>
              <a:t>ΦΥΛΛΟ ΕΡΓΑΣΙΑΣ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1F2D1-CDD6-47C6-85AE-ED1600025743}"/>
              </a:ext>
            </a:extLst>
          </p:cNvPr>
          <p:cNvSpPr txBox="1"/>
          <p:nvPr/>
        </p:nvSpPr>
        <p:spPr>
          <a:xfrm>
            <a:off x="929148" y="1204638"/>
            <a:ext cx="10668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ΟΝΟΜΑΤΙΣΤΕ ΈΝΑ ΠΡΟΙΟΝ ΠΟΥ ΣΑΣ ΚΑΛΛΥΠΤΕΙ ΜΙΑ ΚΑΘΗΜΕΡΙΝΗ ΑΝΑΓΚΗ ΚΑΙ ΟΡΙΣΤΕ ΤΑ 4 ΒΑΣΙΚΑ ΣΤΟΙΧΕΙΑ ΤΟΥ ΜΑΡΚΕΤΙΝΓΚ</a:t>
            </a:r>
          </a:p>
        </p:txBody>
      </p:sp>
    </p:spTree>
    <p:extLst>
      <p:ext uri="{BB962C8B-B14F-4D97-AF65-F5344CB8AC3E}">
        <p14:creationId xmlns:p14="http://schemas.microsoft.com/office/powerpoint/2010/main" val="299537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28A89DA4-4882-4B2D-AEB9-BD1FED700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8166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264A86-815B-46BD-8511-8D154A1AB875}"/>
              </a:ext>
            </a:extLst>
          </p:cNvPr>
          <p:cNvSpPr txBox="1"/>
          <p:nvPr/>
        </p:nvSpPr>
        <p:spPr>
          <a:xfrm>
            <a:off x="5438775" y="2828834"/>
            <a:ext cx="1314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8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el-GR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E01252-182D-49D9-9926-97EEF02CDEE9}"/>
              </a:ext>
            </a:extLst>
          </p:cNvPr>
          <p:cNvSpPr txBox="1"/>
          <p:nvPr/>
        </p:nvSpPr>
        <p:spPr>
          <a:xfrm>
            <a:off x="1674219" y="923374"/>
            <a:ext cx="344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chemeClr val="tx2"/>
                </a:solidFill>
              </a:rPr>
              <a:t>1972……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103C025-F497-4EFE-A850-76243FA0F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62" y="2338824"/>
            <a:ext cx="4542503" cy="3141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82BA001-FE35-4A21-85FD-DBB7A5B99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1884430"/>
            <a:ext cx="3198617" cy="4050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734730A-D548-4BFA-AD60-CB3BC75BE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71" y="3014053"/>
            <a:ext cx="2781688" cy="1790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97D929-C8DA-4814-BB37-D11A016C2C18}"/>
              </a:ext>
            </a:extLst>
          </p:cNvPr>
          <p:cNvSpPr txBox="1"/>
          <p:nvPr/>
        </p:nvSpPr>
        <p:spPr>
          <a:xfrm>
            <a:off x="6929959" y="868767"/>
            <a:ext cx="4131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solidFill>
                  <a:schemeClr val="tx2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851071774"/>
      </p:ext>
    </p:extLst>
  </p:cSld>
  <p:clrMapOvr>
    <a:masterClrMapping/>
  </p:clrMapOvr>
</p:sld>
</file>

<file path=ppt/theme/theme1.xml><?xml version="1.0" encoding="utf-8"?>
<a:theme xmlns:a="http://schemas.openxmlformats.org/drawingml/2006/main" name="Σταγονίδιο">
  <a:themeElements>
    <a:clrScheme name="Μπλε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Σταγονίδιο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ταγονίδιο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232</Words>
  <Application>Microsoft Office PowerPoint</Application>
  <PresentationFormat>Ευρεία οθόνη</PresentationFormat>
  <Paragraphs>71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Calibri</vt:lpstr>
      <vt:lpstr>Gabriola</vt:lpstr>
      <vt:lpstr>Mistral</vt:lpstr>
      <vt:lpstr>Segoe Script</vt:lpstr>
      <vt:lpstr>Tw Cen MT</vt:lpstr>
      <vt:lpstr>Σταγονίδιο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ΦΥΛΛΟ ΑΞΙΟΛΟΓΗΣΗΣ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καρα</dc:creator>
  <cp:lastModifiedBy>ελενη καρα</cp:lastModifiedBy>
  <cp:revision>62</cp:revision>
  <dcterms:created xsi:type="dcterms:W3CDTF">2022-11-13T17:47:08Z</dcterms:created>
  <dcterms:modified xsi:type="dcterms:W3CDTF">2022-11-23T22:06:44Z</dcterms:modified>
</cp:coreProperties>
</file>