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-24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380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697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43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524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514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3829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3594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217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9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574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482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C717D-AB5D-48E5-8436-C47416209F50}" type="datetimeFigureOut">
              <a:rPr lang="el-GR" smtClean="0"/>
              <a:t>30/3/2021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0F883-996F-49C5-9EF3-6EE795ADF39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154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64771"/>
            <a:ext cx="9144000" cy="723207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Ο ΡΟΛΟΣ ΤΩΝ ΚΕΝΤΡΙΚΩΝ ΤΡΑΠΕΖΩΝ – ΑΣΚΗΣΗ ΝΟΜΙΣΜΑΤΙΚΗΣ ΠΟΛΙΤΙΚΗΣ</a:t>
            </a:r>
            <a:endParaRPr lang="el-G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19993"/>
            <a:ext cx="9144000" cy="396517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3200" b="1" dirty="0" smtClean="0"/>
              <a:t>ΣΤΟΧΟΙ ΚΕΝΤΡΙΚΩΝ ΤΡΑΠΕΖΩΝ: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l-GR" sz="3200" b="1" dirty="0" smtClean="0"/>
              <a:t>ΕΠΟΠΤΕΙΑ ΧΡΗΜΑΤΟΠΙΣΤΩΤΙΚΟΥ ΣΥΣΤΗΜΑΤΟΣ ΚΑΙ ΘΕΣΠΙΣΗ ΑΡΧΩΝ ΛΕΙΤΟΥΡΓΙΑΣ ΤΟΥΣ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l-GR" sz="3200" b="1" dirty="0" smtClean="0"/>
              <a:t>ΔΙΑΣΦΑΛΙΣΗ ΡΕΥΣΤΟΤΗΤΑΣ ΑΓΟΡΑΣ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l-GR" sz="3200" b="1" dirty="0" smtClean="0"/>
              <a:t>ΕΛΕΓΧΟΣ ΠΛΗΘΩΡΙΣΜΟΥ &amp; ΕΠΙΤΕΥΞΗ ΠΛΗΡΟΥΣ ΑΠΑΣΧΟΛΗΣΗΣ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l-GR" sz="3200" b="1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l-GR" sz="1400" b="1" dirty="0" smtClean="0"/>
          </a:p>
          <a:p>
            <a:pPr lvl="1"/>
            <a:r>
              <a:rPr lang="el-GR" sz="1400" dirty="0" smtClean="0"/>
              <a:t>.</a:t>
            </a:r>
            <a:endParaRPr lang="el-GR" sz="1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97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b="1" dirty="0" smtClean="0"/>
              <a:t>Ανάλυση Εργαλείων ρευστότητας – α) Ποσοτική Χαλάρωση (</a:t>
            </a:r>
            <a:r>
              <a:rPr lang="en-GB" sz="2000" b="1" dirty="0" smtClean="0"/>
              <a:t>Quantitative Easing)</a:t>
            </a:r>
            <a:endParaRPr lang="el-GR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6662"/>
            <a:ext cx="10515600" cy="4830301"/>
          </a:xfrm>
        </p:spPr>
        <p:txBody>
          <a:bodyPr/>
          <a:lstStyle/>
          <a:p>
            <a:endParaRPr lang="el-GR" sz="12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316" y="1787236"/>
            <a:ext cx="6538376" cy="468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75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Επιπτώσεις Εργαλείων ποσοτικής Χαλάρωσης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2520" y="1825625"/>
            <a:ext cx="718695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695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0220"/>
          </a:xfrm>
        </p:spPr>
        <p:txBody>
          <a:bodyPr>
            <a:normAutofit/>
          </a:bodyPr>
          <a:lstStyle/>
          <a:p>
            <a:r>
              <a:rPr lang="el-GR" sz="2000" b="1" dirty="0" smtClean="0"/>
              <a:t>Συσχέτιση Ταχύτητας Κυκλοφορίας Χρήματος με Μ2</a:t>
            </a:r>
            <a:endParaRPr lang="el-GR" sz="20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5793" y="1204913"/>
            <a:ext cx="10500413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89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Συναλλαγματικές Ισοτιμίες και </a:t>
            </a:r>
            <a:r>
              <a:rPr lang="en-GB" sz="2000" dirty="0" smtClean="0"/>
              <a:t>PPP (Purchasing Power Parity)</a:t>
            </a:r>
            <a:endParaRPr lang="el-GR" sz="20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14205"/>
            <a:ext cx="5181600" cy="3174177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232403"/>
            <a:ext cx="5181600" cy="353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Yield Curve vs FX (PPP) vs Inflation rate</a:t>
            </a:r>
            <a:endParaRPr lang="el-GR" sz="20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343347"/>
            <a:ext cx="5181600" cy="3315893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1950559"/>
            <a:ext cx="5181600" cy="410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18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73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Ο ΡΟΛΟΣ ΤΩΝ ΚΕΝΤΡΙΚΩΝ ΤΡΑΠΕΖΩΝ – ΑΣΚΗΣΗ ΝΟΜΙΣΜΑΤΙΚΗΣ ΠΟΛΙΤΙΚΗΣ</vt:lpstr>
      <vt:lpstr>Ανάλυση Εργαλείων ρευστότητας – α) Ποσοτική Χαλάρωση (Quantitative Easing)</vt:lpstr>
      <vt:lpstr>Επιπτώσεις Εργαλείων ποσοτικής Χαλάρωσης </vt:lpstr>
      <vt:lpstr>Συσχέτιση Ταχύτητας Κυκλοφορίας Χρήματος με Μ2</vt:lpstr>
      <vt:lpstr>Συναλλαγματικές Ισοτιμίες και PPP (Purchasing Power Parity)</vt:lpstr>
      <vt:lpstr>Yield Curve vs FX (PPP) vs Inflation rate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Εργαλεία, στόχοι και επιδιωκόμενοι σκοποί της νομισματικής πολιτικής</dc:title>
  <dc:creator>user</dc:creator>
  <cp:lastModifiedBy>user</cp:lastModifiedBy>
  <cp:revision>8</cp:revision>
  <dcterms:created xsi:type="dcterms:W3CDTF">2021-03-23T15:20:16Z</dcterms:created>
  <dcterms:modified xsi:type="dcterms:W3CDTF">2021-03-30T15:09:02Z</dcterms:modified>
</cp:coreProperties>
</file>