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51" autoAdjust="0"/>
  </p:normalViewPr>
  <p:slideViewPr>
    <p:cSldViewPr>
      <p:cViewPr varScale="1">
        <p:scale>
          <a:sx n="64" d="100"/>
          <a:sy n="64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71F38-40FE-4453-B612-E3DF7E2043D6}" type="datetimeFigureOut">
              <a:rPr lang="el-GR" smtClean="0"/>
              <a:pPr/>
              <a:t>12/2/2012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A021B-0140-45C1-AC49-80FB989F676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ΕΝΑΡΞΗ</a:t>
            </a:r>
            <a:r>
              <a:rPr lang="el-GR" dirty="0" smtClean="0">
                <a:sym typeface="Wingdings" pitchFamily="2" charset="2"/>
              </a:rPr>
              <a:t>ΠΡΟΓΡΑΜΜΑΤΑΕΞΕΡΕΥΝΗΣΗΤΩΝ </a:t>
            </a:r>
            <a:r>
              <a:rPr lang="en-US" dirty="0" smtClean="0">
                <a:sym typeface="Wingdings" pitchFamily="2" charset="2"/>
              </a:rPr>
              <a:t>WINDOWS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021B-0140-45C1-AC49-80FB989F676F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41325" lvl="1" indent="-261938">
              <a:buFontTx/>
              <a:buNone/>
            </a:pPr>
            <a:r>
              <a:rPr lang="el-GR" b="1" dirty="0" smtClean="0">
                <a:solidFill>
                  <a:srgbClr val="006600"/>
                </a:solidFill>
                <a:latin typeface="Comic Sans MS" pitchFamily="66" charset="0"/>
              </a:rPr>
              <a:t>Διαχειριστής Αρχείων (</a:t>
            </a:r>
            <a:r>
              <a:rPr lang="el-GR" b="1" dirty="0" err="1" smtClean="0">
                <a:solidFill>
                  <a:srgbClr val="006600"/>
                </a:solidFill>
                <a:latin typeface="Comic Sans MS" pitchFamily="66" charset="0"/>
              </a:rPr>
              <a:t>file</a:t>
            </a:r>
            <a:r>
              <a:rPr lang="el-GR" b="1" dirty="0" smtClean="0">
                <a:solidFill>
                  <a:srgbClr val="006600"/>
                </a:solidFill>
                <a:latin typeface="Comic Sans MS" pitchFamily="66" charset="0"/>
              </a:rPr>
              <a:t> </a:t>
            </a:r>
            <a:r>
              <a:rPr lang="el-GR" b="1" dirty="0" err="1" smtClean="0">
                <a:solidFill>
                  <a:srgbClr val="006600"/>
                </a:solidFill>
                <a:latin typeface="Comic Sans MS" pitchFamily="66" charset="0"/>
              </a:rPr>
              <a:t>manager</a:t>
            </a:r>
            <a:r>
              <a:rPr lang="el-GR" b="1" dirty="0" smtClean="0">
                <a:solidFill>
                  <a:srgbClr val="006600"/>
                </a:solidFill>
                <a:latin typeface="Comic Sans MS" pitchFamily="66" charset="0"/>
              </a:rPr>
              <a:t>)</a:t>
            </a:r>
            <a:r>
              <a:rPr lang="el-GR" dirty="0" smtClean="0"/>
              <a:t> : </a:t>
            </a:r>
          </a:p>
          <a:p>
            <a:pPr marL="441325" lvl="1" indent="-261938">
              <a:buFontTx/>
              <a:buNone/>
            </a:pPr>
            <a:r>
              <a:rPr lang="el-GR" sz="2000" b="1" dirty="0" smtClean="0">
                <a:solidFill>
                  <a:srgbClr val="0000CC"/>
                </a:solidFill>
                <a:latin typeface="Arial" charset="0"/>
              </a:rPr>
              <a:t>1.</a:t>
            </a:r>
            <a:r>
              <a:rPr lang="el-GR" sz="2000" b="1" baseline="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l-GR" sz="2000" b="1" dirty="0" smtClean="0">
                <a:solidFill>
                  <a:srgbClr val="0000CC"/>
                </a:solidFill>
                <a:latin typeface="Arial" charset="0"/>
              </a:rPr>
              <a:t>Μας δίνει τις πληροφορίες για τα χαρακτηριστικά των αρχείων (π.χ. μέγεθος, τύπος αρχείου, ημερομηνία δημιουργίας) σε ένα παράθυρο.</a:t>
            </a:r>
          </a:p>
          <a:p>
            <a:pPr marL="441325" lvl="1" indent="-261938">
              <a:buFontTx/>
              <a:buNone/>
            </a:pPr>
            <a:r>
              <a:rPr lang="el-GR" sz="2000" b="1" dirty="0" smtClean="0">
                <a:solidFill>
                  <a:srgbClr val="0000CC"/>
                </a:solidFill>
                <a:latin typeface="Arial" charset="0"/>
              </a:rPr>
              <a:t>2. Έχουμε τη δυνατότητα να διαμορφώνουμε τις πληροφορίες που θέλουμε να μας εμφανίζει ο Διαχειριστής Αρχείων.</a:t>
            </a:r>
          </a:p>
          <a:p>
            <a:pPr marL="441325" lvl="1" indent="-261938"/>
            <a:r>
              <a:rPr lang="el-GR" sz="2000" b="1" baseline="0" dirty="0" smtClean="0">
                <a:solidFill>
                  <a:srgbClr val="0000CC"/>
                </a:solidFill>
                <a:latin typeface="Arial" charset="0"/>
              </a:rPr>
              <a:t>3. </a:t>
            </a:r>
            <a:r>
              <a:rPr lang="el-GR" sz="1200" b="0" baseline="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l-GR" sz="2000" b="1" dirty="0" smtClean="0">
                <a:solidFill>
                  <a:srgbClr val="0000CC"/>
                </a:solidFill>
                <a:latin typeface="Arial" charset="0"/>
              </a:rPr>
              <a:t>Μας παρέχει τη δυνατότητα να διαχειριστούμε εύκολα τα αρχεία και τους φακέλους με το ποντίκι.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021B-0140-45C1-AC49-80FB989F676F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9505E6-6FDB-4962-A2AC-DA634C47232D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F878DE-FBD1-4A60-B366-CA436298E2F2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2C631-6217-420E-8A57-9DBE6D891DE5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50106-5ED0-4B35-9A95-FC5DFEA7F1F0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29B3B-57AE-43AE-B5FF-FBF0885DA7C7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8FBF5B-F209-44F5-AA17-FC59ABD3F17D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1977AA-0A8D-46BC-A6AC-ED21DE228419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228577-1811-4244-AFD6-759FE3BE6A44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6D55D2-D59D-48E5-ADF4-637EA71F3929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7267-70C7-4F37-8D04-2714682BFA68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EE851-DDC3-46D5-8EB6-FE2A879D9A05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1C99A6-F672-44B0-97C7-C7C50ABEA2B4}" type="datetime1">
              <a:rPr lang="el-GR" smtClean="0"/>
              <a:pPr/>
              <a:t>12/2/2012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358A01-3CED-402D-80A7-1206E1763CC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59632" y="431906"/>
            <a:ext cx="7406640" cy="213299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/>
            </a:r>
            <a:b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/>
            </a:r>
            <a:b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l-GR" sz="4000" b="1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Β’ Γυμνασίου</a:t>
            </a: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/>
            </a:r>
            <a:b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/>
            </a:r>
            <a:b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</a:br>
            <a:r>
              <a:rPr lang="el-GR" sz="4000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ΜΑΘΗΜΑ: ΠΛΗΡΟΦΟΡΙΚΗ</a:t>
            </a:r>
            <a:r>
              <a:rPr lang="el-GR" sz="4000" dirty="0" smtClean="0">
                <a:solidFill>
                  <a:srgbClr val="FFFFFF"/>
                </a:solidFill>
                <a:latin typeface="Trebuchet MS" pitchFamily="34" charset="0"/>
              </a:rPr>
              <a:t/>
            </a:r>
            <a:br>
              <a:rPr lang="el-GR" sz="4000" dirty="0" smtClean="0">
                <a:solidFill>
                  <a:srgbClr val="FFFFFF"/>
                </a:solidFill>
                <a:latin typeface="Trebuchet MS" pitchFamily="34" charset="0"/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234224" cy="4464496"/>
          </a:xfrm>
        </p:spPr>
        <p:txBody>
          <a:bodyPr>
            <a:normAutofit/>
          </a:bodyPr>
          <a:lstStyle/>
          <a:p>
            <a:pPr lvl="0" algn="ctr"/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itchFamily="34" charset="0"/>
              </a:rPr>
              <a:t>Ενότητα 2: Επικοινωνώ με τον υπολογιστή</a:t>
            </a:r>
          </a:p>
          <a:p>
            <a:pPr lvl="0" algn="ctr"/>
            <a:endParaRPr lang="el-GR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0" algn="ctr"/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itchFamily="34" charset="0"/>
              </a:rPr>
              <a:t>Κεφάλαιο 5: Αρχεία Φάκελοι</a:t>
            </a:r>
          </a:p>
          <a:p>
            <a:pPr lvl="0" algn="ctr"/>
            <a:endParaRPr lang="el-GR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0" algn="r"/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itchFamily="34" charset="0"/>
              </a:rPr>
              <a:t>5.4 Διαχείριση Αρχείων - Φακέλων</a:t>
            </a:r>
          </a:p>
          <a:p>
            <a:endParaRPr lang="el-GR" dirty="0"/>
          </a:p>
        </p:txBody>
      </p:sp>
      <p:pic>
        <p:nvPicPr>
          <p:cNvPr id="1026" name="Picture 2" descr="C:\Users\AGGELA\Desktop\ΑΡ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37112"/>
            <a:ext cx="1999108" cy="1999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-99392"/>
            <a:ext cx="7498080" cy="1143000"/>
          </a:xfrm>
        </p:spPr>
        <p:txBody>
          <a:bodyPr/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Αρχείο υπολογιστή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2053208"/>
          </a:xfrm>
        </p:spPr>
        <p:txBody>
          <a:bodyPr/>
          <a:lstStyle/>
          <a:p>
            <a:r>
              <a:rPr lang="el-GR" dirty="0" smtClean="0"/>
              <a:t>Είναι ένα οργανωμένο σύνολο από πληροφορίες που αποθηκεύοντε σαν αυτόνομη οντότητα στον υπολογιστή</a:t>
            </a:r>
            <a:endParaRPr lang="el-GR" dirty="0"/>
          </a:p>
        </p:txBody>
      </p:sp>
      <p:pic>
        <p:nvPicPr>
          <p:cNvPr id="2058" name="Picture 10" descr="C:\Users\AGGELA\Desktop\ΕΙΚΟΝΕΣ\z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868" y="2492896"/>
            <a:ext cx="1358900" cy="1854200"/>
          </a:xfrm>
          <a:prstGeom prst="rect">
            <a:avLst/>
          </a:prstGeom>
          <a:noFill/>
        </p:spPr>
      </p:pic>
      <p:pic>
        <p:nvPicPr>
          <p:cNvPr id="2059" name="Picture 11" descr="C:\Users\AGGELA\Desktop\ΕΙΚΟΝΕΣ\x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492896"/>
            <a:ext cx="1358900" cy="1854200"/>
          </a:xfrm>
          <a:prstGeom prst="rect">
            <a:avLst/>
          </a:prstGeom>
          <a:noFill/>
        </p:spPr>
      </p:pic>
      <p:pic>
        <p:nvPicPr>
          <p:cNvPr id="2060" name="Picture 12" descr="C:\Users\AGGELA\Desktop\ΕΙΚΟΝΕΣ\do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492896"/>
            <a:ext cx="1358900" cy="1854200"/>
          </a:xfrm>
          <a:prstGeom prst="rect">
            <a:avLst/>
          </a:prstGeom>
          <a:noFill/>
        </p:spPr>
      </p:pic>
      <p:pic>
        <p:nvPicPr>
          <p:cNvPr id="2061" name="Picture 13" descr="C:\Users\AGGELA\Desktop\ΕΙΚΟΝΕΣ\ex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2438896"/>
            <a:ext cx="1358900" cy="1854200"/>
          </a:xfrm>
          <a:prstGeom prst="rect">
            <a:avLst/>
          </a:prstGeom>
          <a:noFill/>
        </p:spPr>
      </p:pic>
      <p:pic>
        <p:nvPicPr>
          <p:cNvPr id="2062" name="Picture 14" descr="C:\Users\AGGELA\Desktop\ΕΙΚΟΝΕΣ\jp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4023072"/>
            <a:ext cx="1358900" cy="1854200"/>
          </a:xfrm>
          <a:prstGeom prst="rect">
            <a:avLst/>
          </a:prstGeom>
          <a:noFill/>
        </p:spPr>
      </p:pic>
      <p:pic>
        <p:nvPicPr>
          <p:cNvPr id="2063" name="Picture 15" descr="C:\Users\AGGELA\Desktop\ΕΙΚΟΝΕΣ\pdf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005064"/>
            <a:ext cx="1358900" cy="1854200"/>
          </a:xfrm>
          <a:prstGeom prst="rect">
            <a:avLst/>
          </a:prstGeom>
          <a:noFill/>
        </p:spPr>
      </p:pic>
      <p:pic>
        <p:nvPicPr>
          <p:cNvPr id="2064" name="Picture 16" descr="C:\Users\AGGELA\Desktop\ΕΙΚΟΝΕΣ\pp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4005064"/>
            <a:ext cx="1358900" cy="1854200"/>
          </a:xfrm>
          <a:prstGeom prst="rect">
            <a:avLst/>
          </a:prstGeom>
          <a:noFill/>
        </p:spPr>
      </p:pic>
      <p:pic>
        <p:nvPicPr>
          <p:cNvPr id="2065" name="Picture 17" descr="C:\Users\AGGELA\Desktop\ΕΙΚΟΝΕΣ\wm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152" y="3861048"/>
            <a:ext cx="1358900" cy="1854200"/>
          </a:xfrm>
          <a:prstGeom prst="rect">
            <a:avLst/>
          </a:prstGeom>
          <a:noFill/>
        </p:spPr>
      </p:pic>
      <p:pic>
        <p:nvPicPr>
          <p:cNvPr id="2066" name="Picture 18" descr="C:\Users\AGGELA\Desktop\ΕΙΚΟΝΕΣ\wmv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2996952"/>
            <a:ext cx="1358900" cy="1854200"/>
          </a:xfrm>
          <a:prstGeom prst="rect">
            <a:avLst/>
          </a:prstGeom>
          <a:noFill/>
        </p:spPr>
      </p:pic>
      <p:sp>
        <p:nvSpPr>
          <p:cNvPr id="21" name="20 - Έλλειψη"/>
          <p:cNvSpPr/>
          <p:nvPr/>
        </p:nvSpPr>
        <p:spPr>
          <a:xfrm>
            <a:off x="2843808" y="5157192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H="1">
            <a:off x="2267744" y="5517232"/>
            <a:ext cx="576064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59632" y="594928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όνομα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3563888" y="5157192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3995936" y="5589240"/>
            <a:ext cx="576064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067944" y="594928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επέκταση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6372200" y="5445224"/>
            <a:ext cx="2448272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431925" indent="-1431925">
              <a:tabLst>
                <a:tab pos="2333625" algn="l"/>
              </a:tabLst>
            </a:pPr>
            <a:r>
              <a:rPr lang="el-GR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Μέγεθος: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Byte</a:t>
            </a:r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,</a:t>
            </a:r>
            <a:endParaRPr lang="en-US" sz="2400" b="1" dirty="0" smtClean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  <a:p>
            <a:pPr marL="1431925" indent="-1431925">
              <a:tabLst>
                <a:tab pos="2333625" algn="l"/>
              </a:tabLst>
            </a:pP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KB,MBGB,TB</a:t>
            </a:r>
            <a:endParaRPr lang="el-GR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19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723312" y="6305550"/>
            <a:ext cx="457200" cy="476250"/>
          </a:xfrm>
        </p:spPr>
        <p:txBody>
          <a:bodyPr/>
          <a:lstStyle/>
          <a:p>
            <a:fld id="{58358A01-3CED-402D-80A7-1206E1763CC5}" type="slidenum">
              <a:rPr lang="el-GR" sz="2400" b="1" smtClean="0"/>
              <a:pPr/>
              <a:t>2</a:t>
            </a:fld>
            <a:endParaRPr lang="el-GR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24" grpId="0"/>
      <p:bldP spid="26" grpId="1" animBg="1"/>
      <p:bldP spid="31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44624"/>
            <a:ext cx="4648560" cy="77809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Φάκελο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836712"/>
            <a:ext cx="7498080" cy="2269232"/>
          </a:xfrm>
        </p:spPr>
        <p:txBody>
          <a:bodyPr/>
          <a:lstStyle/>
          <a:p>
            <a:r>
              <a:rPr lang="el-GR" dirty="0" smtClean="0"/>
              <a:t>Κάθε τμήμα του φυσικού μέσου αποθήκευσης (</a:t>
            </a:r>
            <a:r>
              <a:rPr lang="en-US" dirty="0" smtClean="0"/>
              <a:t>C, CD, </a:t>
            </a:r>
            <a:r>
              <a:rPr lang="el-GR" dirty="0" smtClean="0"/>
              <a:t>κλπ.)που μπορούμε να αποθηκεύσουμε αρχεία και άλλους φακέλους (υποφακέλους)  </a:t>
            </a:r>
            <a:endParaRPr lang="el-GR" dirty="0"/>
          </a:p>
        </p:txBody>
      </p:sp>
      <p:pic>
        <p:nvPicPr>
          <p:cNvPr id="4" name="Picture 7" descr="folder_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980728"/>
            <a:ext cx="981199" cy="80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Users\AGGELA\Desktop\ΕΙΚΟΝΕΣ\ΠΕΡΙΕΧΟΜΕΝ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2924944"/>
            <a:ext cx="5832648" cy="3645405"/>
          </a:xfrm>
          <a:prstGeom prst="rect">
            <a:avLst/>
          </a:prstGeom>
          <a:noFill/>
        </p:spPr>
      </p:pic>
      <p:sp>
        <p:nvSpPr>
          <p:cNvPr id="6" name="5 - Έλλειψη"/>
          <p:cNvSpPr/>
          <p:nvPr/>
        </p:nvSpPr>
        <p:spPr>
          <a:xfrm>
            <a:off x="1331640" y="2852936"/>
            <a:ext cx="23042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3563888" y="3140968"/>
            <a:ext cx="1296144" cy="2304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923928" y="530120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μονοπάτι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192688" y="4379620"/>
            <a:ext cx="2843808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</a:rPr>
              <a:t>Ο φάκελος με το όνομα </a:t>
            </a:r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</a:rPr>
              <a:t>ΒΙΒΛΙΑ ΗΥ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</a:rPr>
              <a:t>και το περιεχόμενο του</a:t>
            </a:r>
            <a:endParaRPr lang="el-GR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723312" y="6305550"/>
            <a:ext cx="457200" cy="476250"/>
          </a:xfrm>
        </p:spPr>
        <p:txBody>
          <a:bodyPr/>
          <a:lstStyle/>
          <a:p>
            <a:fld id="{58358A01-3CED-402D-80A7-1206E1763CC5}" type="slidenum">
              <a:rPr lang="el-GR" sz="2400" b="1" smtClean="0"/>
              <a:pPr/>
              <a:t>3</a:t>
            </a:fld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498080" cy="1143000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Δενδροειδής ή Ιεραρχική Δομή Φακέλων</a:t>
            </a:r>
          </a:p>
        </p:txBody>
      </p:sp>
      <p:pic>
        <p:nvPicPr>
          <p:cNvPr id="4" name="Picture 5" descr="Drawing3"/>
          <p:cNvPicPr>
            <a:picLocks noChangeAspect="1" noChangeArrowheads="1"/>
          </p:cNvPicPr>
          <p:nvPr/>
        </p:nvPicPr>
        <p:blipFill>
          <a:blip r:embed="rId3" cstate="print"/>
          <a:srcRect b="4295"/>
          <a:stretch>
            <a:fillRect/>
          </a:stretch>
        </p:blipFill>
        <p:spPr bwMode="auto">
          <a:xfrm>
            <a:off x="1573907" y="1340768"/>
            <a:ext cx="6886525" cy="51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723312" y="6305550"/>
            <a:ext cx="457200" cy="476250"/>
          </a:xfrm>
        </p:spPr>
        <p:txBody>
          <a:bodyPr/>
          <a:lstStyle/>
          <a:p>
            <a:fld id="{58358A01-3CED-402D-80A7-1206E1763CC5}" type="slidenum">
              <a:rPr lang="el-GR" sz="2400" b="1" smtClean="0"/>
              <a:pPr/>
              <a:t>4</a:t>
            </a:fld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</TotalTime>
  <Words>160</Words>
  <Application>Microsoft Office PowerPoint</Application>
  <PresentationFormat>Προβολή στην οθόνη (4:3)</PresentationFormat>
  <Paragraphs>27</Paragraphs>
  <Slides>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Ηλιοστάσιο</vt:lpstr>
      <vt:lpstr>  Β’ Γυμνασίου  ΜΑΘΗΜΑ: ΠΛΗΡΟΦΟΡΙΚΗ </vt:lpstr>
      <vt:lpstr>Αρχείο υπολογιστή</vt:lpstr>
      <vt:lpstr>Φάκελο</vt:lpstr>
      <vt:lpstr>Δενδροειδής ή Ιεραρχική Δομή Φακέλων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Β’ Γυμνασίου  ΜΑΘΗΜΑ: ΠΛΗΡΟΦΟΡΙΚΗ</dc:title>
  <dc:creator>AGGELA</dc:creator>
  <cp:lastModifiedBy>AGGELA</cp:lastModifiedBy>
  <cp:revision>29</cp:revision>
  <dcterms:created xsi:type="dcterms:W3CDTF">2012-02-12T14:43:54Z</dcterms:created>
  <dcterms:modified xsi:type="dcterms:W3CDTF">2012-02-12T17:10:09Z</dcterms:modified>
</cp:coreProperties>
</file>