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CDD2B-4442-4539-A59F-DD5A9E7F3516}" type="datetimeFigureOut">
              <a:rPr lang="el-GR" smtClean="0"/>
              <a:pPr/>
              <a:t>18/3/2011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6EE5-F708-4548-BFEC-BC1C01D9488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/>
          </p:cNvSpPr>
          <p:nvPr/>
        </p:nvSpPr>
        <p:spPr bwMode="auto">
          <a:xfrm>
            <a:off x="457200" y="274638"/>
            <a:ext cx="411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2800" b="1" dirty="0">
                <a:solidFill>
                  <a:srgbClr val="FFFF00"/>
                </a:solidFill>
                <a:latin typeface="Comic Sans MS" pitchFamily="66" charset="0"/>
              </a:rPr>
              <a:t>ΔΡΑΣΤΗΡΙΟΤΗΤΑ </a:t>
            </a:r>
            <a:r>
              <a:rPr lang="en-US" sz="2800" b="1" smtClean="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el-GR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000100" y="2643182"/>
          <a:ext cx="6286500" cy="3643315"/>
        </p:xfrm>
        <a:graphic>
          <a:graphicData uri="http://schemas.openxmlformats.org/drawingml/2006/table">
            <a:tbl>
              <a:tblPr/>
              <a:tblGrid>
                <a:gridCol w="503237"/>
                <a:gridCol w="503238"/>
                <a:gridCol w="501650"/>
                <a:gridCol w="503237"/>
                <a:gridCol w="503238"/>
                <a:gridCol w="503237"/>
                <a:gridCol w="503238"/>
                <a:gridCol w="501650"/>
                <a:gridCol w="503237"/>
                <a:gridCol w="503238"/>
                <a:gridCol w="503237"/>
                <a:gridCol w="325479"/>
                <a:gridCol w="428584"/>
              </a:tblGrid>
              <a:tr h="357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Ξ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Μ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Λ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Κ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Θ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Ψ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Ι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Β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Ρ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Η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Υ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Ο</a:t>
                      </a:r>
                      <a:endParaRPr kumimoji="0" lang="el-G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Π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Τ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Ω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Ν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endParaRPr kumimoji="0" lang="el-G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59" name="Rectangle 1"/>
          <p:cNvSpPr>
            <a:spLocks noChangeArrowheads="1"/>
          </p:cNvSpPr>
          <p:nvPr/>
        </p:nvSpPr>
        <p:spPr bwMode="auto">
          <a:xfrm>
            <a:off x="0" y="1149350"/>
            <a:ext cx="89296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l-GR" sz="2000" b="1" dirty="0">
                <a:solidFill>
                  <a:srgbClr val="FF0066"/>
                </a:solidFill>
                <a:latin typeface="Comic Sans MS" pitchFamily="66" charset="0"/>
                <a:ea typeface="Arial Unicode MS" pitchFamily="34" charset="-128"/>
                <a:cs typeface="Times New Roman" pitchFamily="18" charset="0"/>
              </a:rPr>
              <a:t>Βρείτε τις </a:t>
            </a:r>
            <a:r>
              <a:rPr lang="el-GR" sz="2000" b="1" dirty="0" smtClean="0">
                <a:solidFill>
                  <a:srgbClr val="FF0066"/>
                </a:solidFill>
                <a:latin typeface="Comic Sans MS" pitchFamily="66" charset="0"/>
                <a:ea typeface="Arial Unicode MS" pitchFamily="34" charset="-128"/>
                <a:cs typeface="Times New Roman" pitchFamily="18" charset="0"/>
              </a:rPr>
              <a:t>κρυμμένες </a:t>
            </a:r>
            <a:r>
              <a:rPr lang="el-GR" sz="2000" b="1" dirty="0">
                <a:solidFill>
                  <a:srgbClr val="FF0066"/>
                </a:solidFill>
                <a:latin typeface="Comic Sans MS" pitchFamily="66" charset="0"/>
                <a:ea typeface="Arial Unicode MS" pitchFamily="34" charset="-128"/>
                <a:cs typeface="Times New Roman" pitchFamily="18" charset="0"/>
              </a:rPr>
              <a:t>λέξεις που σχηματίζονται είτε </a:t>
            </a:r>
          </a:p>
          <a:p>
            <a:pPr algn="ctr" eaLnBrk="0" hangingPunct="0"/>
            <a:r>
              <a:rPr lang="el-GR" sz="2000" b="1" dirty="0">
                <a:solidFill>
                  <a:srgbClr val="FF0066"/>
                </a:solidFill>
                <a:latin typeface="Comic Sans MS" pitchFamily="66" charset="0"/>
                <a:ea typeface="Arial Unicode MS" pitchFamily="34" charset="-128"/>
                <a:cs typeface="Times New Roman" pitchFamily="18" charset="0"/>
              </a:rPr>
              <a:t> οριζόντια είτε κατακόρυφα είτε διαγώνια και έχουν σχέση με τον υδρολογικό κύκλο ( κύκλο του νερού ).</a:t>
            </a:r>
          </a:p>
          <a:p>
            <a:pPr eaLnBrk="0" hangingPunct="0"/>
            <a:endParaRPr lang="el-GR" sz="2000" b="1" dirty="0">
              <a:solidFill>
                <a:srgbClr val="FF0066"/>
              </a:solidFill>
              <a:latin typeface="Comic Sans MS" pitchFamily="66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5760" name="AutoShape 16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956550" y="333375"/>
            <a:ext cx="863600" cy="7921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157</Words>
  <Application>Microsoft Office PowerPoint</Application>
  <PresentationFormat>Προβολή στην οθόνη (4:3)</PresentationFormat>
  <Paragraphs>133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Fujitsu</dc:creator>
  <cp:lastModifiedBy>Fujitsu</cp:lastModifiedBy>
  <cp:revision>3</cp:revision>
  <dcterms:created xsi:type="dcterms:W3CDTF">2011-03-17T11:51:10Z</dcterms:created>
  <dcterms:modified xsi:type="dcterms:W3CDTF">2011-03-18T12:48:08Z</dcterms:modified>
</cp:coreProperties>
</file>