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1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902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4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03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1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9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393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60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839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88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68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31FB68-BE50-4ADA-862D-1F735EAE9FC5}" type="datetimeFigureOut">
              <a:rPr lang="el-GR" smtClean="0"/>
              <a:t>31/8/2022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D72820-FC79-4CF9-86A8-7BDAFD5447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6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nueve-n%C3%BAmero-9-d%C3%ADgito-fuente-118107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10-number-png/download/2717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other-photos/numbers/red-number-1.png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wo-number-2-digit-font-118108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ree-number-3-digit-font-118108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ur-number-4-digit-font-118108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ve-number-5-digit-font-118107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549645/six-number-6-digi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7-number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8-number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E89028-E4C0-2CDF-3829-F337AAD18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Οι αριθμοί στα αγγλικά</a:t>
            </a:r>
            <a:br>
              <a:rPr lang="el-GR" dirty="0"/>
            </a:br>
            <a:r>
              <a:rPr lang="el-GR" dirty="0"/>
              <a:t>(1-10)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24200D-088F-A6E3-90B5-DD74FD252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144" y="4412613"/>
            <a:ext cx="8767860" cy="1388165"/>
          </a:xfrm>
        </p:spPr>
        <p:txBody>
          <a:bodyPr/>
          <a:lstStyle/>
          <a:p>
            <a:r>
              <a:rPr lang="el-GR" sz="3200" b="1" dirty="0"/>
              <a:t>Ειρήνη</a:t>
            </a:r>
            <a:r>
              <a:rPr lang="el-GR" dirty="0"/>
              <a:t> </a:t>
            </a:r>
            <a:r>
              <a:rPr lang="el-GR" sz="3200" b="1" dirty="0"/>
              <a:t>Παρασκευιώτη</a:t>
            </a:r>
          </a:p>
        </p:txBody>
      </p:sp>
    </p:spTree>
    <p:extLst>
      <p:ext uri="{BB962C8B-B14F-4D97-AF65-F5344CB8AC3E}">
        <p14:creationId xmlns:p14="http://schemas.microsoft.com/office/powerpoint/2010/main" val="66720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57F970-295D-9178-049D-03B3CFA5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28" y="-76200"/>
            <a:ext cx="220436" cy="15240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A16D843-1501-1FCC-921F-345711B04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974" y="1959429"/>
            <a:ext cx="4038600" cy="4038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CEFD5-5F44-D687-8E24-B9785CAC2C51}"/>
              </a:ext>
            </a:extLst>
          </p:cNvPr>
          <p:cNvSpPr txBox="1"/>
          <p:nvPr/>
        </p:nvSpPr>
        <p:spPr>
          <a:xfrm>
            <a:off x="4360793" y="3429000"/>
            <a:ext cx="60976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/>
              <a:t>Nine(</a:t>
            </a:r>
            <a:r>
              <a:rPr lang="el-GR" sz="8800" b="1" dirty="0" err="1"/>
              <a:t>νάιν</a:t>
            </a:r>
            <a:r>
              <a:rPr lang="el-GR" sz="8800" b="1" dirty="0"/>
              <a:t>)</a:t>
            </a:r>
            <a:endParaRPr lang="el-GR" sz="8800" dirty="0"/>
          </a:p>
        </p:txBody>
      </p:sp>
    </p:spTree>
    <p:extLst>
      <p:ext uri="{BB962C8B-B14F-4D97-AF65-F5344CB8AC3E}">
        <p14:creationId xmlns:p14="http://schemas.microsoft.com/office/powerpoint/2010/main" val="257454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BC8C00-4C30-0F8E-A08E-9A357F9E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84" y="0"/>
            <a:ext cx="176753" cy="15240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  <a:endParaRPr lang="el-GR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454B39C4-5DCF-3210-BFE7-5C3A8CF2C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243" y="1639333"/>
            <a:ext cx="4760537" cy="357933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66F81C-4E84-2AC4-6BB1-EA117F964C4C}"/>
              </a:ext>
            </a:extLst>
          </p:cNvPr>
          <p:cNvSpPr txBox="1"/>
          <p:nvPr/>
        </p:nvSpPr>
        <p:spPr>
          <a:xfrm>
            <a:off x="4499942" y="3154882"/>
            <a:ext cx="60976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/>
              <a:t>Ten(</a:t>
            </a:r>
            <a:r>
              <a:rPr lang="el-GR" sz="8800" b="1" dirty="0" err="1"/>
              <a:t>τεν</a:t>
            </a:r>
            <a:r>
              <a:rPr lang="el-GR" sz="8800" b="1" dirty="0"/>
              <a:t>)</a:t>
            </a:r>
            <a:endParaRPr lang="el-GR" sz="8800" dirty="0"/>
          </a:p>
        </p:txBody>
      </p:sp>
    </p:spTree>
    <p:extLst>
      <p:ext uri="{BB962C8B-B14F-4D97-AF65-F5344CB8AC3E}">
        <p14:creationId xmlns:p14="http://schemas.microsoft.com/office/powerpoint/2010/main" val="266162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68A0D3-2959-B654-3DF9-6D8DBE39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565931">
            <a:off x="9001989" y="162096"/>
            <a:ext cx="44577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F4479-4B99-C86D-160F-266CF948725A}"/>
              </a:ext>
            </a:extLst>
          </p:cNvPr>
          <p:cNvSpPr txBox="1"/>
          <p:nvPr/>
        </p:nvSpPr>
        <p:spPr>
          <a:xfrm>
            <a:off x="4557713" y="2754477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/>
              <a:t>One(</a:t>
            </a:r>
            <a:r>
              <a:rPr lang="el-GR" sz="8800" b="1" dirty="0"/>
              <a:t>ουάν)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2A1AFBEE-4D60-0528-8FEA-10EBCB4DA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281" y="1730828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2773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7A0B1-63B4-8D70-6E69-D4110F09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8" y="0"/>
            <a:ext cx="9875520" cy="180703"/>
          </a:xfrm>
        </p:spPr>
        <p:txBody>
          <a:bodyPr>
            <a:normAutofit fontScale="90000"/>
          </a:bodyPr>
          <a:lstStyle/>
          <a:p>
            <a:r>
              <a:rPr lang="el-GR" dirty="0"/>
              <a:t>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F729B6A-C350-7FA3-2AE6-FB87D8B7C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961" y="1409700"/>
            <a:ext cx="4038600" cy="4038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CB69FD-F3E1-9715-13A3-125E00EF9A05}"/>
              </a:ext>
            </a:extLst>
          </p:cNvPr>
          <p:cNvSpPr txBox="1"/>
          <p:nvPr/>
        </p:nvSpPr>
        <p:spPr>
          <a:xfrm>
            <a:off x="5221401" y="2889187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/>
              <a:t>Two(</a:t>
            </a:r>
            <a:r>
              <a:rPr lang="el-GR" sz="8800" b="1" dirty="0"/>
              <a:t>του)</a:t>
            </a:r>
          </a:p>
        </p:txBody>
      </p:sp>
    </p:spTree>
    <p:extLst>
      <p:ext uri="{BB962C8B-B14F-4D97-AF65-F5344CB8AC3E}">
        <p14:creationId xmlns:p14="http://schemas.microsoft.com/office/powerpoint/2010/main" val="23039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0CEDF8-D797-6CFC-96F7-FA74A935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33858" flipH="1">
            <a:off x="1273628" y="-154918"/>
            <a:ext cx="97971" cy="700496"/>
          </a:xfrm>
        </p:spPr>
        <p:txBody>
          <a:bodyPr/>
          <a:lstStyle/>
          <a:p>
            <a:r>
              <a:rPr lang="el-GR" dirty="0"/>
              <a:t>,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3910B2-7B8F-CBFD-6AA5-BA688757B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5515" y="1575707"/>
            <a:ext cx="4038600" cy="4038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AED77-FABB-569E-BB44-2273995FF747}"/>
              </a:ext>
            </a:extLst>
          </p:cNvPr>
          <p:cNvSpPr txBox="1"/>
          <p:nvPr/>
        </p:nvSpPr>
        <p:spPr>
          <a:xfrm>
            <a:off x="4925106" y="2962665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/>
              <a:t>Three(</a:t>
            </a:r>
            <a:r>
              <a:rPr lang="el-GR" sz="8800" b="1" dirty="0"/>
              <a:t>θρι)</a:t>
            </a:r>
          </a:p>
        </p:txBody>
      </p:sp>
    </p:spTree>
    <p:extLst>
      <p:ext uri="{BB962C8B-B14F-4D97-AF65-F5344CB8AC3E}">
        <p14:creationId xmlns:p14="http://schemas.microsoft.com/office/powerpoint/2010/main" val="4885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9BFB25-6C0D-E9D5-675E-68258C94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586" y="0"/>
            <a:ext cx="97971" cy="152400"/>
          </a:xfrm>
        </p:spPr>
        <p:txBody>
          <a:bodyPr>
            <a:normAutofit fontScale="90000"/>
          </a:bodyPr>
          <a:lstStyle/>
          <a:p>
            <a:r>
              <a:rPr lang="el-GR" dirty="0"/>
              <a:t>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B9A120F-911A-496B-3975-78631A520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8557" y="1657350"/>
            <a:ext cx="4038600" cy="4038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74410-8586-93F5-FB52-322DA82F52C0}"/>
              </a:ext>
            </a:extLst>
          </p:cNvPr>
          <p:cNvSpPr txBox="1"/>
          <p:nvPr/>
        </p:nvSpPr>
        <p:spPr>
          <a:xfrm>
            <a:off x="5325156" y="330731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/>
              <a:t>Four(</a:t>
            </a:r>
            <a:r>
              <a:rPr lang="el-GR" sz="8800" b="1" dirty="0"/>
              <a:t>φορ)</a:t>
            </a:r>
          </a:p>
        </p:txBody>
      </p:sp>
    </p:spTree>
    <p:extLst>
      <p:ext uri="{BB962C8B-B14F-4D97-AF65-F5344CB8AC3E}">
        <p14:creationId xmlns:p14="http://schemas.microsoft.com/office/powerpoint/2010/main" val="151435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25268B-C116-830C-51DA-52382495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664" y="-678180"/>
            <a:ext cx="310243" cy="1356360"/>
          </a:xfrm>
        </p:spPr>
        <p:txBody>
          <a:bodyPr/>
          <a:lstStyle/>
          <a:p>
            <a:r>
              <a:rPr lang="en-GB" dirty="0"/>
              <a:t>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3474590-73DD-A1FC-3CDB-733FA4933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2664" y="2106386"/>
            <a:ext cx="4038600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917E3-F6A0-E66B-C45A-358DF68CC5C9}"/>
              </a:ext>
            </a:extLst>
          </p:cNvPr>
          <p:cNvSpPr txBox="1"/>
          <p:nvPr/>
        </p:nvSpPr>
        <p:spPr>
          <a:xfrm>
            <a:off x="5337752" y="3190137"/>
            <a:ext cx="538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/>
              <a:t>Five(</a:t>
            </a:r>
            <a:r>
              <a:rPr lang="el-GR" sz="8800" b="1" dirty="0"/>
              <a:t>φάιβ)</a:t>
            </a:r>
          </a:p>
        </p:txBody>
      </p:sp>
    </p:spTree>
    <p:extLst>
      <p:ext uri="{BB962C8B-B14F-4D97-AF65-F5344CB8AC3E}">
        <p14:creationId xmlns:p14="http://schemas.microsoft.com/office/powerpoint/2010/main" val="41220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CE5E49-87B7-A0CB-A38C-8B295D45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16479" y="0"/>
            <a:ext cx="334736" cy="17961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7E8DC3-D46B-B672-1081-27A7AF48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0747" y="1794880"/>
            <a:ext cx="4038600" cy="40386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D90707-243E-12E4-7DA0-6C509FFAA6A7}"/>
              </a:ext>
            </a:extLst>
          </p:cNvPr>
          <p:cNvSpPr txBox="1"/>
          <p:nvPr/>
        </p:nvSpPr>
        <p:spPr>
          <a:xfrm>
            <a:off x="5102258" y="2705725"/>
            <a:ext cx="609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/>
              <a:t>Six(</a:t>
            </a:r>
            <a:r>
              <a:rPr lang="el-GR" sz="8800" b="1" dirty="0" err="1"/>
              <a:t>σιξ</a:t>
            </a:r>
            <a:r>
              <a:rPr lang="el-GR" sz="8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824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C20140-BB5C-CE74-2FBB-A4026C55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529" y="0"/>
            <a:ext cx="253093" cy="15240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4DF2F6-225D-23FB-38BC-36B8AF2E4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9631" y="1485900"/>
            <a:ext cx="4038600" cy="4038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FB276D-4119-AB56-B0C1-4A93540A2E90}"/>
              </a:ext>
            </a:extLst>
          </p:cNvPr>
          <p:cNvSpPr txBox="1"/>
          <p:nvPr/>
        </p:nvSpPr>
        <p:spPr>
          <a:xfrm>
            <a:off x="4001371" y="3049241"/>
            <a:ext cx="75280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/>
              <a:t>Seven(</a:t>
            </a:r>
            <a:r>
              <a:rPr lang="el-GR" sz="8800" b="1" dirty="0" err="1"/>
              <a:t>σέβεν</a:t>
            </a:r>
            <a:r>
              <a:rPr lang="el-GR" sz="8800" b="1" dirty="0"/>
              <a:t>)</a:t>
            </a:r>
            <a:endParaRPr lang="el-GR" sz="8800" dirty="0"/>
          </a:p>
        </p:txBody>
      </p:sp>
    </p:spTree>
    <p:extLst>
      <p:ext uri="{BB962C8B-B14F-4D97-AF65-F5344CB8AC3E}">
        <p14:creationId xmlns:p14="http://schemas.microsoft.com/office/powerpoint/2010/main" val="412047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46CE4E-C2A3-69DB-F0FA-E85CE2EE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453242" y="0"/>
            <a:ext cx="81643" cy="1551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F5FD40D-2E3E-6E9D-EF4D-F000992A4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574" y="1779814"/>
            <a:ext cx="4038600" cy="4038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91B6AA-1819-7F6A-1646-75FB725BC388}"/>
              </a:ext>
            </a:extLst>
          </p:cNvPr>
          <p:cNvSpPr txBox="1"/>
          <p:nvPr/>
        </p:nvSpPr>
        <p:spPr>
          <a:xfrm>
            <a:off x="4907446" y="3075839"/>
            <a:ext cx="60976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/>
              <a:t>Eight(</a:t>
            </a:r>
            <a:r>
              <a:rPr lang="el-GR" sz="8800" b="1" dirty="0" err="1"/>
              <a:t>έιτ</a:t>
            </a:r>
            <a:r>
              <a:rPr lang="el-GR" sz="8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56604"/>
      </p:ext>
    </p:extLst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TM03457444[[fn=Βάση]]</Template>
  <TotalTime>170</TotalTime>
  <Words>60</Words>
  <Application>Microsoft Office PowerPoint</Application>
  <PresentationFormat>Ευρεία οθόνη</PresentationFormat>
  <Paragraphs>22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Corbel</vt:lpstr>
      <vt:lpstr>Βάση</vt:lpstr>
      <vt:lpstr>Οι αριθμοί στα αγγλικά (1-10)</vt:lpstr>
      <vt:lpstr>.</vt:lpstr>
      <vt:lpstr>.</vt:lpstr>
      <vt:lpstr>,</vt:lpstr>
      <vt:lpstr>.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αριθμοί στα αγγλικά (1-10)</dc:title>
  <dc:creator>αποστολος κουτρης</dc:creator>
  <cp:lastModifiedBy>αποστολος κουτρης</cp:lastModifiedBy>
  <cp:revision>1</cp:revision>
  <dcterms:created xsi:type="dcterms:W3CDTF">2022-08-31T19:17:21Z</dcterms:created>
  <dcterms:modified xsi:type="dcterms:W3CDTF">2022-08-31T22:07:55Z</dcterms:modified>
</cp:coreProperties>
</file>